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52" userDrawn="1">
          <p15:clr>
            <a:srgbClr val="A4A3A4"/>
          </p15:clr>
        </p15:guide>
        <p15:guide id="2" pos="3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4660"/>
  </p:normalViewPr>
  <p:slideViewPr>
    <p:cSldViewPr snapToGrid="0" showGuides="1">
      <p:cViewPr varScale="1">
        <p:scale>
          <a:sx n="115" d="100"/>
          <a:sy n="115" d="100"/>
        </p:scale>
        <p:origin x="-186" y="-102"/>
      </p:cViewPr>
      <p:guideLst>
        <p:guide orient="horz" pos="552"/>
        <p:guide pos="3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897B39-2F85-48E3-ACC1-D034A7624AE1}"/>
              </a:ext>
            </a:extLst>
          </p:cNvPr>
          <p:cNvSpPr>
            <a:spLocks noGrp="1"/>
          </p:cNvSpPr>
          <p:nvPr>
            <p:ph type="ctrTitle"/>
          </p:nvPr>
        </p:nvSpPr>
        <p:spPr>
          <a:xfrm>
            <a:off x="1524000" y="1122363"/>
            <a:ext cx="9144000" cy="2387600"/>
          </a:xfrm>
        </p:spPr>
        <p:txBody>
          <a:bodyPr anchor="b"/>
          <a:lstStyle>
            <a:lvl1pPr algn="ctr">
              <a:defRPr sz="6000">
                <a:latin typeface="Kristen ITC" panose="03050502040202030202" pitchFamily="66" charset="0"/>
              </a:defRPr>
            </a:lvl1pPr>
          </a:lstStyle>
          <a:p>
            <a:r>
              <a:rPr lang="en-US" dirty="0"/>
              <a:t>Click to edit Master title style</a:t>
            </a:r>
          </a:p>
        </p:txBody>
      </p:sp>
      <p:sp>
        <p:nvSpPr>
          <p:cNvPr id="3" name="Subtitle 2">
            <a:extLst>
              <a:ext uri="{FF2B5EF4-FFF2-40B4-BE49-F238E27FC236}">
                <a16:creationId xmlns:a16="http://schemas.microsoft.com/office/drawing/2014/main" xmlns="" id="{45DC9183-B4A1-4EEA-9144-C5D798F501BB}"/>
              </a:ext>
            </a:extLst>
          </p:cNvPr>
          <p:cNvSpPr>
            <a:spLocks noGrp="1"/>
          </p:cNvSpPr>
          <p:nvPr>
            <p:ph type="subTitle" idx="1"/>
          </p:nvPr>
        </p:nvSpPr>
        <p:spPr>
          <a:xfrm>
            <a:off x="1524000" y="3602038"/>
            <a:ext cx="9144000" cy="1655762"/>
          </a:xfrm>
        </p:spPr>
        <p:txBody>
          <a:bodyPr/>
          <a:lstStyle>
            <a:lvl1pPr marL="0" indent="0" algn="ctr">
              <a:buNone/>
              <a:defRPr sz="2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FF0F86F0-E3C7-46C9-A93E-C348451C026F}"/>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9BE65F8C-F82D-49F6-9A9F-9CA525BE4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54CD04-00E2-4775-91C8-B51927BB2DB3}"/>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325708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8C6FC-32E0-4FD7-A808-F5C17FCFB0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7F759C4-6D20-42B3-A9A8-68D4FC5E6C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469440-08D1-4785-823D-BA06F67E4477}"/>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354D1E63-1B7D-43DC-B10F-55A3E5027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AB0C277-ECFF-41A4-98ED-5761DE661ED7}"/>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209610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80AF3BC-ADA4-4413-B12E-9E4A4A37F1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4D5AE22-2584-4C02-9BAA-C147B281FB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DE9B288-C192-433A-B1F5-6B92A2DABDD3}"/>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89FB1C99-F109-4949-86A4-1A7359913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359E4B4-7FF3-40A4-BF5E-85BD31D9E6A2}"/>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234449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1C7508-FD2E-42A7-96DF-6517D9F01804}"/>
              </a:ext>
            </a:extLst>
          </p:cNvPr>
          <p:cNvSpPr>
            <a:spLocks noGrp="1"/>
          </p:cNvSpPr>
          <p:nvPr>
            <p:ph type="title"/>
          </p:nvPr>
        </p:nvSpPr>
        <p:spPr/>
        <p:txBody>
          <a:bodyPr/>
          <a:lstStyle>
            <a:lvl1pPr>
              <a:defRPr>
                <a:latin typeface="Comic Sans MS" panose="030F0702030302020204" pitchFamily="66"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0D2F0218-4EF2-4F5B-A6E0-2165FB4F581A}"/>
              </a:ext>
            </a:extLst>
          </p:cNvPr>
          <p:cNvSpPr>
            <a:spLocks noGrp="1"/>
          </p:cNvSpPr>
          <p:nvPr>
            <p:ph idx="1"/>
          </p:nvPr>
        </p:nvSpPr>
        <p:spPr/>
        <p:txBody>
          <a:bodyPr/>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521EE7B2-7954-4D6B-AC42-2226C2E19264}"/>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447A371A-1FAB-42E8-94BC-89AC1F3171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B8358E4-5559-4BB6-BEBA-3BBD341965CB}"/>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4044984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4FA789-C232-45FB-9271-66178B61AF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075B5BC-A73B-4ADA-BEA4-31A8E13335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B3C1C1F-1826-4475-9A4C-4DDD2EAE1DF0}"/>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D11DF76A-5671-46B5-9256-E2DBF1976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A92E884-8B3A-4852-9670-573FD9F886E5}"/>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68366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6BC9A1-F998-4F4D-B566-C4F0B01153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F0CB255-31F1-420A-B35A-7E0E8F9BFB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0172E85-ADEB-422C-B8C9-F61D05693F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D4A0C5B-B8E4-4DEE-9F4C-D308D694A031}"/>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6" name="Footer Placeholder 5">
            <a:extLst>
              <a:ext uri="{FF2B5EF4-FFF2-40B4-BE49-F238E27FC236}">
                <a16:creationId xmlns:a16="http://schemas.microsoft.com/office/drawing/2014/main" xmlns="" id="{AB9D1198-53E0-41CB-8F23-3AC3450DE2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DB3429C-5899-4CAF-9B9D-0087F01712D4}"/>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7123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A00C3E-2C01-4FFE-810C-7249CF767B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F204A1D-3E26-4B8F-B31D-7D58DD7FB7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5F546F67-47A9-4EAF-A383-89B95E7C89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D401964-D5A3-4C91-AF2A-D60D8D85D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093026E-F630-4BFC-A6B1-EFD59C4B48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381163C-FFA6-44AD-9F95-F2CDEC360221}"/>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8" name="Footer Placeholder 7">
            <a:extLst>
              <a:ext uri="{FF2B5EF4-FFF2-40B4-BE49-F238E27FC236}">
                <a16:creationId xmlns:a16="http://schemas.microsoft.com/office/drawing/2014/main" xmlns="" id="{2599051C-027F-4FDC-B483-A758AA6417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9543846-15CE-4EC7-A439-F482234370E4}"/>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2041508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26949-066E-4F5D-B950-2C17744E2C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70F6C93-B400-4740-8D7F-D94FDAD1E5F9}"/>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4" name="Footer Placeholder 3">
            <a:extLst>
              <a:ext uri="{FF2B5EF4-FFF2-40B4-BE49-F238E27FC236}">
                <a16:creationId xmlns:a16="http://schemas.microsoft.com/office/drawing/2014/main" xmlns="" id="{CDBF0606-EB7D-4F80-9606-1A44E07ADC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598C9D1-78AF-41B9-B234-4E9B5204F95E}"/>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4099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1CE3D30-9C49-47BC-B290-75EE985DC155}"/>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3" name="Footer Placeholder 2">
            <a:extLst>
              <a:ext uri="{FF2B5EF4-FFF2-40B4-BE49-F238E27FC236}">
                <a16:creationId xmlns:a16="http://schemas.microsoft.com/office/drawing/2014/main" xmlns="" id="{8690576A-45C5-46A4-804C-499733A24F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49BBB3D-F2DF-43FF-BF61-388907FBBC51}"/>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157794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69882-EAA3-4959-904F-3A0D7F5536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9AE18EC-F157-41A1-972A-7105A5A9D1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16F84D8-6ACA-4132-A5F8-A1953B20B9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CE12EA1-BA26-41FE-96D5-531686AD0425}"/>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6" name="Footer Placeholder 5">
            <a:extLst>
              <a:ext uri="{FF2B5EF4-FFF2-40B4-BE49-F238E27FC236}">
                <a16:creationId xmlns:a16="http://schemas.microsoft.com/office/drawing/2014/main" xmlns="" id="{AAC32B2B-DDE5-4D2A-9A92-0396AD778C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BF91BBC-2F76-4E04-8A96-41DF33E507D2}"/>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102122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BA7924-26D6-468D-AAE4-81C4DC494A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A79D25B-19BD-497A-B925-1F57B38759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C632AFF-18BC-4345-BE4F-ECC3380D9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824749A-A0C1-4144-A4B3-476321DA5222}"/>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6" name="Footer Placeholder 5">
            <a:extLst>
              <a:ext uri="{FF2B5EF4-FFF2-40B4-BE49-F238E27FC236}">
                <a16:creationId xmlns:a16="http://schemas.microsoft.com/office/drawing/2014/main" xmlns="" id="{FB353FD9-869D-4F17-8647-B43DB5615B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6588B25-4414-438A-AEBD-CA5A13300168}"/>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326136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C2F41E7-26F4-48B3-8BA9-DCC3BE95C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6366D4C-D428-4A16-B20C-9B053F97AD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5C04F1-FFE7-49F1-B3EA-FFFCBDEB61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56344919-4401-492B-A4F5-FFC481C3E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98E6058-75A4-4991-9513-8AF3A92D2F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4E577-EE75-4746-8995-5BB6D89A353C}" type="slidenum">
              <a:rPr lang="en-US" smtClean="0"/>
              <a:t>‹#›</a:t>
            </a:fld>
            <a:endParaRPr lang="en-US"/>
          </a:p>
        </p:txBody>
      </p:sp>
    </p:spTree>
    <p:extLst>
      <p:ext uri="{BB962C8B-B14F-4D97-AF65-F5344CB8AC3E}">
        <p14:creationId xmlns:p14="http://schemas.microsoft.com/office/powerpoint/2010/main" val="258692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text on a white background&#10;&#10;Description generated with high confidence">
            <a:extLst>
              <a:ext uri="{FF2B5EF4-FFF2-40B4-BE49-F238E27FC236}">
                <a16:creationId xmlns:a16="http://schemas.microsoft.com/office/drawing/2014/main" xmlns="" id="{2F32A0C2-F3AB-4529-90FC-D24969E7CF72}"/>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l="15145" t="49336" r="7088" b="601"/>
          <a:stretch/>
        </p:blipFill>
        <p:spPr>
          <a:xfrm>
            <a:off x="0" y="-504032"/>
            <a:ext cx="12573002" cy="7362031"/>
          </a:xfrm>
          <a:prstGeom prst="rect">
            <a:avLst/>
          </a:prstGeom>
          <a:effectLst/>
        </p:spPr>
      </p:pic>
      <p:sp>
        <p:nvSpPr>
          <p:cNvPr id="2" name="Title 1">
            <a:extLst>
              <a:ext uri="{FF2B5EF4-FFF2-40B4-BE49-F238E27FC236}">
                <a16:creationId xmlns:a16="http://schemas.microsoft.com/office/drawing/2014/main" xmlns="" id="{8C962E4E-9131-4BE2-BF5C-D8DDFBE31901}"/>
              </a:ext>
            </a:extLst>
          </p:cNvPr>
          <p:cNvSpPr>
            <a:spLocks noGrp="1"/>
          </p:cNvSpPr>
          <p:nvPr>
            <p:ph type="ctrTitle"/>
          </p:nvPr>
        </p:nvSpPr>
        <p:spPr>
          <a:xfrm>
            <a:off x="3990975" y="2960688"/>
            <a:ext cx="9144000" cy="2387600"/>
          </a:xfrm>
        </p:spPr>
        <p:txBody>
          <a:bodyPr>
            <a:normAutofit/>
          </a:bodyPr>
          <a:lstStyle/>
          <a:p>
            <a:r>
              <a:rPr lang="en-US" dirty="0"/>
              <a:t>Advent III – Joy</a:t>
            </a:r>
          </a:p>
        </p:txBody>
      </p:sp>
      <p:sp>
        <p:nvSpPr>
          <p:cNvPr id="3" name="Subtitle 2">
            <a:extLst>
              <a:ext uri="{FF2B5EF4-FFF2-40B4-BE49-F238E27FC236}">
                <a16:creationId xmlns:a16="http://schemas.microsoft.com/office/drawing/2014/main" xmlns="" id="{065CAAEA-1D0D-41E4-A1C9-B457023785DF}"/>
              </a:ext>
            </a:extLst>
          </p:cNvPr>
          <p:cNvSpPr>
            <a:spLocks noGrp="1"/>
          </p:cNvSpPr>
          <p:nvPr>
            <p:ph type="subTitle" idx="1"/>
          </p:nvPr>
        </p:nvSpPr>
        <p:spPr>
          <a:xfrm>
            <a:off x="3945148" y="5348288"/>
            <a:ext cx="9144000" cy="1655762"/>
          </a:xfrm>
        </p:spPr>
        <p:txBody>
          <a:bodyPr>
            <a:normAutofit/>
          </a:bodyPr>
          <a:lstStyle/>
          <a:p>
            <a:r>
              <a:rPr lang="en-US" sz="2800" dirty="0"/>
              <a:t>Isaiah 61:1-4, 8-11; John 1:6-8, 19-28</a:t>
            </a:r>
          </a:p>
        </p:txBody>
      </p:sp>
    </p:spTree>
    <p:extLst>
      <p:ext uri="{BB962C8B-B14F-4D97-AF65-F5344CB8AC3E}">
        <p14:creationId xmlns:p14="http://schemas.microsoft.com/office/powerpoint/2010/main" val="3099685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514349" y="638175"/>
            <a:ext cx="11363325" cy="6000750"/>
          </a:xfrm>
        </p:spPr>
        <p:txBody>
          <a:bodyPr>
            <a:normAutofit lnSpcReduction="10000"/>
          </a:bodyPr>
          <a:lstStyle/>
          <a:p>
            <a:pPr marL="0" indent="0">
              <a:buNone/>
            </a:pPr>
            <a:r>
              <a:rPr lang="en-US" sz="2200" dirty="0">
                <a:solidFill>
                  <a:srgbClr val="C20A3F"/>
                </a:solidFill>
              </a:rPr>
              <a:t>(The Hope and Peace candles should be lit before the service begins.)</a:t>
            </a:r>
          </a:p>
          <a:p>
            <a:pPr marL="0" indent="0">
              <a:buNone/>
            </a:pPr>
            <a:endParaRPr lang="en-US" sz="1000" dirty="0"/>
          </a:p>
          <a:p>
            <a:pPr marL="0" indent="0">
              <a:lnSpc>
                <a:spcPct val="100000"/>
              </a:lnSpc>
              <a:buNone/>
            </a:pPr>
            <a:r>
              <a:rPr lang="en-US" b="1" dirty="0"/>
              <a:t>Lighting the Third Advent Candle</a:t>
            </a:r>
          </a:p>
          <a:p>
            <a:pPr marL="0" indent="0">
              <a:lnSpc>
                <a:spcPct val="100000"/>
              </a:lnSpc>
              <a:spcBef>
                <a:spcPts val="0"/>
              </a:spcBef>
              <a:buNone/>
            </a:pPr>
            <a:endParaRPr lang="en-US" sz="2000" dirty="0"/>
          </a:p>
          <a:p>
            <a:pPr marL="0" indent="0">
              <a:lnSpc>
                <a:spcPct val="110000"/>
              </a:lnSpc>
              <a:spcAft>
                <a:spcPts val="1200"/>
              </a:spcAft>
              <a:buNone/>
            </a:pPr>
            <a:r>
              <a:rPr lang="en-US" dirty="0"/>
              <a:t>One 		The light of Christ shines in the darkness and the 			darkness cannot overcome it.</a:t>
            </a:r>
          </a:p>
          <a:p>
            <a:pPr marL="0" indent="0">
              <a:lnSpc>
                <a:spcPct val="110000"/>
              </a:lnSpc>
              <a:spcAft>
                <a:spcPts val="1200"/>
              </a:spcAft>
              <a:buNone/>
            </a:pPr>
            <a:r>
              <a:rPr lang="en-US" b="1" dirty="0"/>
              <a:t>Many 	Christ’s light shines in the hearts gathered here 			today.</a:t>
            </a:r>
          </a:p>
          <a:p>
            <a:pPr marL="0" indent="0">
              <a:lnSpc>
                <a:spcPct val="110000"/>
              </a:lnSpc>
              <a:spcAft>
                <a:spcPts val="1200"/>
              </a:spcAft>
              <a:buNone/>
            </a:pPr>
            <a:r>
              <a:rPr lang="en-US" dirty="0"/>
              <a:t>One 		We are the church – called to be a beacon of light                  		to the world.</a:t>
            </a:r>
          </a:p>
          <a:p>
            <a:pPr marL="0" indent="0">
              <a:lnSpc>
                <a:spcPct val="110000"/>
              </a:lnSpc>
              <a:buNone/>
            </a:pPr>
            <a:r>
              <a:rPr lang="en-US" b="1" dirty="0"/>
              <a:t>Many		We are shepherds of the light – called to be 				ministers of Christ’s gospel of reconciliation.</a:t>
            </a:r>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2072495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504824" y="352424"/>
            <a:ext cx="11620501" cy="6297283"/>
          </a:xfrm>
        </p:spPr>
        <p:txBody>
          <a:bodyPr>
            <a:normAutofit/>
          </a:bodyPr>
          <a:lstStyle/>
          <a:p>
            <a:pPr marL="0" indent="0">
              <a:lnSpc>
                <a:spcPct val="100000"/>
              </a:lnSpc>
              <a:spcAft>
                <a:spcPts val="1200"/>
              </a:spcAft>
              <a:buNone/>
            </a:pPr>
            <a:r>
              <a:rPr lang="en-US" dirty="0"/>
              <a:t>One 		We will carry Christ’s light forth into the world.</a:t>
            </a:r>
          </a:p>
          <a:p>
            <a:pPr marL="0" indent="0">
              <a:lnSpc>
                <a:spcPct val="100000"/>
              </a:lnSpc>
              <a:spcAft>
                <a:spcPts val="1200"/>
              </a:spcAft>
              <a:buNone/>
            </a:pPr>
            <a:r>
              <a:rPr lang="en-US" b="1" dirty="0"/>
              <a:t>Many 	We will proclaim the Good News, rejoicing with 			exceeding great joy!</a:t>
            </a:r>
            <a:endParaRPr lang="en-US" dirty="0"/>
          </a:p>
          <a:p>
            <a:pPr marL="0" indent="0">
              <a:lnSpc>
                <a:spcPct val="100000"/>
              </a:lnSpc>
              <a:spcBef>
                <a:spcPts val="0"/>
              </a:spcBef>
              <a:buNone/>
            </a:pPr>
            <a:r>
              <a:rPr lang="en-US" dirty="0"/>
              <a:t>One 		Today we light the third candle – the “Gaudete” candle– 		in celebration of the joy of Christ’s coming into the 			world, and the joy of discipleship! Gaudete means 			“Rejoice!” Like the shepherds who rejoiced at the 			message of the angel, we rejoice today; and we are 			called to bear the message to the world that this tiny 			babe is God’s promise of hope, peace, and joy to</a:t>
            </a:r>
          </a:p>
          <a:p>
            <a:pPr marL="0" indent="0">
              <a:lnSpc>
                <a:spcPct val="100000"/>
              </a:lnSpc>
              <a:spcBef>
                <a:spcPts val="0"/>
              </a:spcBef>
              <a:spcAft>
                <a:spcPts val="1200"/>
              </a:spcAft>
              <a:buNone/>
            </a:pPr>
            <a:r>
              <a:rPr lang="en-US" dirty="0"/>
              <a:t>		us all. Thanks be to God!</a:t>
            </a:r>
          </a:p>
          <a:p>
            <a:pPr marL="0" indent="0">
              <a:buNone/>
            </a:pPr>
            <a:r>
              <a:rPr lang="en-US" sz="2200" dirty="0">
                <a:solidFill>
                  <a:srgbClr val="C20A3F"/>
                </a:solidFill>
              </a:rPr>
              <a:t>(The Candle of Joy is lit</a:t>
            </a:r>
            <a:r>
              <a:rPr lang="en-US" sz="2200" dirty="0" smtClean="0">
                <a:solidFill>
                  <a:srgbClr val="C20A3F"/>
                </a:solidFill>
              </a:rPr>
              <a:t>)</a:t>
            </a:r>
            <a:endParaRPr lang="en-US" sz="2200" dirty="0">
              <a:solidFill>
                <a:srgbClr val="C20A3F"/>
              </a:solidFill>
            </a:endParaRPr>
          </a:p>
        </p:txBody>
      </p:sp>
    </p:spTree>
    <p:extLst>
      <p:ext uri="{BB962C8B-B14F-4D97-AF65-F5344CB8AC3E}">
        <p14:creationId xmlns:p14="http://schemas.microsoft.com/office/powerpoint/2010/main" val="2918267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514349" y="495300"/>
            <a:ext cx="11363325" cy="6000750"/>
          </a:xfrm>
        </p:spPr>
        <p:txBody>
          <a:bodyPr>
            <a:normAutofit/>
          </a:bodyPr>
          <a:lstStyle/>
          <a:p>
            <a:pPr marL="0" indent="0">
              <a:lnSpc>
                <a:spcPct val="100000"/>
              </a:lnSpc>
              <a:buNone/>
            </a:pPr>
            <a:r>
              <a:rPr lang="en-US" b="1" dirty="0"/>
              <a:t>Prayer of Dedication</a:t>
            </a:r>
          </a:p>
          <a:p>
            <a:pPr marL="0" indent="0">
              <a:lnSpc>
                <a:spcPct val="100000"/>
              </a:lnSpc>
              <a:buNone/>
            </a:pPr>
            <a:endParaRPr lang="en-US" sz="900" dirty="0"/>
          </a:p>
          <a:p>
            <a:pPr marL="0" indent="0">
              <a:lnSpc>
                <a:spcPct val="100000"/>
              </a:lnSpc>
              <a:buNone/>
            </a:pPr>
            <a:r>
              <a:rPr lang="en-US" b="1" dirty="0"/>
              <a:t>God of blessings, we rejoice as children of grace! We rejoice               also for the gifts gathered here this morning, giving thanks                 for the abundance and generosity that fill your house. </a:t>
            </a:r>
            <a:br>
              <a:rPr lang="en-US" b="1" dirty="0"/>
            </a:br>
            <a:r>
              <a:rPr lang="en-US" b="1" dirty="0"/>
              <a:t/>
            </a:r>
            <a:br>
              <a:rPr lang="en-US" b="1" dirty="0"/>
            </a:br>
            <a:r>
              <a:rPr lang="en-US" b="1" dirty="0"/>
              <a:t>We ask that these gifts might be blessed by you to                        do good in this world. May they bring hope, peace,                           and joy to those in need. Send these gifts and your                  people forth into the world to do your will. </a:t>
            </a:r>
          </a:p>
          <a:p>
            <a:pPr marL="0" indent="0">
              <a:lnSpc>
                <a:spcPct val="100000"/>
              </a:lnSpc>
              <a:buNone/>
            </a:pPr>
            <a:r>
              <a:rPr lang="en-US" b="1" dirty="0"/>
              <a:t>Amen.</a:t>
            </a:r>
          </a:p>
        </p:txBody>
      </p:sp>
      <p:pic>
        <p:nvPicPr>
          <p:cNvPr id="3" name="Picture 2">
            <a:extLst>
              <a:ext uri="{FF2B5EF4-FFF2-40B4-BE49-F238E27FC236}">
                <a16:creationId xmlns:a16="http://schemas.microsoft.com/office/drawing/2014/main" xmlns="" id="{F46ACA36-DDEC-4A88-9BD4-076507CE5FD8}"/>
              </a:ext>
            </a:extLst>
          </p:cNvPr>
          <p:cNvPicPr>
            <a:picLocks noChangeAspect="1"/>
          </p:cNvPicPr>
          <p:nvPr/>
        </p:nvPicPr>
        <p:blipFill rotWithShape="1">
          <a:blip r:embed="rId2">
            <a:extLst>
              <a:ext uri="{28A0092B-C50C-407E-A947-70E740481C1C}">
                <a14:useLocalDpi xmlns:a14="http://schemas.microsoft.com/office/drawing/2010/main" val="0"/>
              </a:ext>
            </a:extLst>
          </a:blip>
          <a:srcRect l="8393" t="2826" r="17514" b="11791"/>
          <a:stretch/>
        </p:blipFill>
        <p:spPr>
          <a:xfrm>
            <a:off x="10420651" y="3609975"/>
            <a:ext cx="1542749" cy="2895600"/>
          </a:xfrm>
          <a:prstGeom prst="rect">
            <a:avLst/>
          </a:prstGeom>
        </p:spPr>
      </p:pic>
    </p:spTree>
    <p:extLst>
      <p:ext uri="{BB962C8B-B14F-4D97-AF65-F5344CB8AC3E}">
        <p14:creationId xmlns:p14="http://schemas.microsoft.com/office/powerpoint/2010/main" val="1510070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5F87FC06-01D9-406F-A987-ACC06EAC2897}"/>
              </a:ext>
            </a:extLst>
          </p:cNvPr>
          <p:cNvGrpSpPr/>
          <p:nvPr/>
        </p:nvGrpSpPr>
        <p:grpSpPr>
          <a:xfrm>
            <a:off x="113407" y="0"/>
            <a:ext cx="11972375" cy="6839528"/>
            <a:chOff x="113407" y="0"/>
            <a:chExt cx="11972375" cy="6839528"/>
          </a:xfrm>
        </p:grpSpPr>
        <p:pic>
          <p:nvPicPr>
            <p:cNvPr id="4" name="Picture 3">
              <a:extLst>
                <a:ext uri="{FF2B5EF4-FFF2-40B4-BE49-F238E27FC236}">
                  <a16:creationId xmlns:a16="http://schemas.microsoft.com/office/drawing/2014/main" xmlns="" id="{2ED68F42-4BD3-43BF-805F-BAD3C58F204B}"/>
                </a:ext>
              </a:extLst>
            </p:cNvPr>
            <p:cNvPicPr>
              <a:picLocks noChangeAspect="1"/>
            </p:cNvPicPr>
            <p:nvPr/>
          </p:nvPicPr>
          <p:blipFill rotWithShape="1">
            <a:blip r:embed="rId2"/>
            <a:srcRect l="1123" t="1481" r="1273" b="36215"/>
            <a:stretch/>
          </p:blipFill>
          <p:spPr>
            <a:xfrm>
              <a:off x="141115" y="0"/>
              <a:ext cx="11520310" cy="6739467"/>
            </a:xfrm>
            <a:prstGeom prst="rect">
              <a:avLst/>
            </a:prstGeom>
          </p:spPr>
        </p:pic>
        <p:grpSp>
          <p:nvGrpSpPr>
            <p:cNvPr id="9" name="Group 8">
              <a:extLst>
                <a:ext uri="{FF2B5EF4-FFF2-40B4-BE49-F238E27FC236}">
                  <a16:creationId xmlns:a16="http://schemas.microsoft.com/office/drawing/2014/main" xmlns="" id="{E15DD6D9-9BB9-4C3A-82CA-CEC103E06663}"/>
                </a:ext>
              </a:extLst>
            </p:cNvPr>
            <p:cNvGrpSpPr/>
            <p:nvPr/>
          </p:nvGrpSpPr>
          <p:grpSpPr>
            <a:xfrm>
              <a:off x="113407" y="6216076"/>
              <a:ext cx="11972375" cy="623452"/>
              <a:chOff x="113407" y="6216076"/>
              <a:chExt cx="11972375" cy="623452"/>
            </a:xfrm>
          </p:grpSpPr>
          <p:sp>
            <p:nvSpPr>
              <p:cNvPr id="5" name="Rectangle 4">
                <a:extLst>
                  <a:ext uri="{FF2B5EF4-FFF2-40B4-BE49-F238E27FC236}">
                    <a16:creationId xmlns:a16="http://schemas.microsoft.com/office/drawing/2014/main" xmlns="" id="{E750E3E5-CDC6-46CA-871D-5DEDFA1CA7ED}"/>
                  </a:ext>
                </a:extLst>
              </p:cNvPr>
              <p:cNvSpPr/>
              <p:nvPr/>
            </p:nvSpPr>
            <p:spPr>
              <a:xfrm>
                <a:off x="113407" y="6530110"/>
                <a:ext cx="1567611" cy="3094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xmlns="" id="{1A8BC1F4-97BC-4041-A1F1-D22F2E8BDAA1}"/>
                  </a:ext>
                </a:extLst>
              </p:cNvPr>
              <p:cNvSpPr/>
              <p:nvPr/>
            </p:nvSpPr>
            <p:spPr>
              <a:xfrm>
                <a:off x="7285443" y="6530110"/>
                <a:ext cx="4287721" cy="3094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xmlns="" id="{C739B603-E894-4D5B-850B-E733431A70FE}"/>
                  </a:ext>
                </a:extLst>
              </p:cNvPr>
              <p:cNvSpPr/>
              <p:nvPr/>
            </p:nvSpPr>
            <p:spPr>
              <a:xfrm>
                <a:off x="7798061" y="6393873"/>
                <a:ext cx="4287721" cy="3094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a:extLst>
                  <a:ext uri="{FF2B5EF4-FFF2-40B4-BE49-F238E27FC236}">
                    <a16:creationId xmlns:a16="http://schemas.microsoft.com/office/drawing/2014/main" xmlns="" id="{BB61E34E-D74E-4F1C-AE75-41DAE4A61F7B}"/>
                  </a:ext>
                </a:extLst>
              </p:cNvPr>
              <p:cNvSpPr/>
              <p:nvPr/>
            </p:nvSpPr>
            <p:spPr>
              <a:xfrm>
                <a:off x="8211139" y="6216076"/>
                <a:ext cx="1948862" cy="53262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132557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71</Words>
  <Application>Microsoft Office PowerPoint</Application>
  <PresentationFormat>Custom</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Advent III – Joy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 I – Hope</dc:title>
  <dc:creator>Susan Faulstick</dc:creator>
  <cp:lastModifiedBy>Krista Betz</cp:lastModifiedBy>
  <cp:revision>25</cp:revision>
  <dcterms:created xsi:type="dcterms:W3CDTF">2017-10-10T18:36:55Z</dcterms:created>
  <dcterms:modified xsi:type="dcterms:W3CDTF">2017-10-18T14:19:40Z</dcterms:modified>
</cp:coreProperties>
</file>