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432" userDrawn="1">
          <p15:clr>
            <a:srgbClr val="A4A3A4"/>
          </p15:clr>
        </p15:guide>
        <p15:guide id="2" pos="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979FF"/>
    <a:srgbClr val="6666FF"/>
    <a:srgbClr val="8181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1" autoAdjust="0"/>
    <p:restoredTop sz="96370" autoAdjust="0"/>
  </p:normalViewPr>
  <p:slideViewPr>
    <p:cSldViewPr snapToGrid="0" showGuides="1">
      <p:cViewPr varScale="1">
        <p:scale>
          <a:sx n="113" d="100"/>
          <a:sy n="113" d="100"/>
        </p:scale>
        <p:origin x="-456" y="-96"/>
      </p:cViewPr>
      <p:guideLst>
        <p:guide orient="horz" pos="432"/>
        <p:guide pos="456"/>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897B39-2F85-48E3-ACC1-D034A7624AE1}"/>
              </a:ext>
            </a:extLst>
          </p:cNvPr>
          <p:cNvSpPr>
            <a:spLocks noGrp="1"/>
          </p:cNvSpPr>
          <p:nvPr>
            <p:ph type="ctrTitle"/>
          </p:nvPr>
        </p:nvSpPr>
        <p:spPr>
          <a:xfrm>
            <a:off x="1524000" y="1122363"/>
            <a:ext cx="9144000" cy="2387600"/>
          </a:xfrm>
        </p:spPr>
        <p:txBody>
          <a:bodyPr anchor="b">
            <a:normAutofit/>
          </a:bodyPr>
          <a:lstStyle>
            <a:lvl1pPr algn="ctr">
              <a:defRPr sz="4400">
                <a:latin typeface="Kristen ITC" panose="03050502040202030202" pitchFamily="66" charset="0"/>
              </a:defRPr>
            </a:lvl1pPr>
          </a:lstStyle>
          <a:p>
            <a:r>
              <a:rPr lang="en-US" dirty="0"/>
              <a:t>Click to edit Master title style</a:t>
            </a:r>
          </a:p>
        </p:txBody>
      </p:sp>
      <p:sp>
        <p:nvSpPr>
          <p:cNvPr id="3" name="Subtitle 2">
            <a:extLst>
              <a:ext uri="{FF2B5EF4-FFF2-40B4-BE49-F238E27FC236}">
                <a16:creationId xmlns:a16="http://schemas.microsoft.com/office/drawing/2014/main" xmlns="" id="{45DC9183-B4A1-4EEA-9144-C5D798F501BB}"/>
              </a:ext>
            </a:extLst>
          </p:cNvPr>
          <p:cNvSpPr>
            <a:spLocks noGrp="1"/>
          </p:cNvSpPr>
          <p:nvPr>
            <p:ph type="subTitle" idx="1"/>
          </p:nvPr>
        </p:nvSpPr>
        <p:spPr>
          <a:xfrm>
            <a:off x="1524000" y="3602038"/>
            <a:ext cx="9144000" cy="1655762"/>
          </a:xfrm>
        </p:spPr>
        <p:txBody>
          <a:bodyPr/>
          <a:lstStyle>
            <a:lvl1pPr marL="0" indent="0" algn="ctr">
              <a:buNone/>
              <a:defRPr sz="2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FF0F86F0-E3C7-46C9-A93E-C348451C026F}"/>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5" name="Footer Placeholder 4">
            <a:extLst>
              <a:ext uri="{FF2B5EF4-FFF2-40B4-BE49-F238E27FC236}">
                <a16:creationId xmlns:a16="http://schemas.microsoft.com/office/drawing/2014/main" xmlns="" id="{9BE65F8C-F82D-49F6-9A9F-9CA525BE4F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D54CD04-00E2-4775-91C8-B51927BB2DB3}"/>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3257082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B8C6FC-32E0-4FD7-A808-F5C17FCFB0E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17F759C4-6D20-42B3-A9A8-68D4FC5E6C6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3469440-08D1-4785-823D-BA06F67E4477}"/>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5" name="Footer Placeholder 4">
            <a:extLst>
              <a:ext uri="{FF2B5EF4-FFF2-40B4-BE49-F238E27FC236}">
                <a16:creationId xmlns:a16="http://schemas.microsoft.com/office/drawing/2014/main" xmlns="" id="{354D1E63-1B7D-43DC-B10F-55A3E50271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AB0C277-ECFF-41A4-98ED-5761DE661ED7}"/>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2096108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80AF3BC-ADA4-4413-B12E-9E4A4A37F1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4D5AE22-2584-4C02-9BAA-C147B281FB2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DE9B288-C192-433A-B1F5-6B92A2DABDD3}"/>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5" name="Footer Placeholder 4">
            <a:extLst>
              <a:ext uri="{FF2B5EF4-FFF2-40B4-BE49-F238E27FC236}">
                <a16:creationId xmlns:a16="http://schemas.microsoft.com/office/drawing/2014/main" xmlns="" id="{89FB1C99-F109-4949-86A4-1A73599137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359E4B4-7FF3-40A4-BF5E-85BD31D9E6A2}"/>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2344492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1C7508-FD2E-42A7-96DF-6517D9F01804}"/>
              </a:ext>
            </a:extLst>
          </p:cNvPr>
          <p:cNvSpPr>
            <a:spLocks noGrp="1"/>
          </p:cNvSpPr>
          <p:nvPr>
            <p:ph type="title"/>
          </p:nvPr>
        </p:nvSpPr>
        <p:spPr/>
        <p:txBody>
          <a:bodyPr/>
          <a:lstStyle>
            <a:lvl1pPr>
              <a:defRPr>
                <a:latin typeface="Comic Sans MS" panose="030F0702030302020204" pitchFamily="66"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xmlns="" id="{0D2F0218-4EF2-4F5B-A6E0-2165FB4F581A}"/>
              </a:ext>
            </a:extLst>
          </p:cNvPr>
          <p:cNvSpPr>
            <a:spLocks noGrp="1"/>
          </p:cNvSpPr>
          <p:nvPr>
            <p:ph idx="1"/>
          </p:nvPr>
        </p:nvSpPr>
        <p:spPr/>
        <p:txBody>
          <a:bodyPr/>
          <a:lstStyle>
            <a:lvl1pPr>
              <a:defRPr>
                <a:latin typeface="Comic Sans MS" panose="030F0702030302020204" pitchFamily="66" charset="0"/>
              </a:defRPr>
            </a:lvl1pPr>
            <a:lvl2pPr>
              <a:defRPr>
                <a:latin typeface="Comic Sans MS" panose="030F0702030302020204" pitchFamily="66" charset="0"/>
              </a:defRPr>
            </a:lvl2pPr>
            <a:lvl3pPr>
              <a:defRPr>
                <a:latin typeface="Comic Sans MS" panose="030F0702030302020204" pitchFamily="66" charset="0"/>
              </a:defRPr>
            </a:lvl3pPr>
            <a:lvl4pPr>
              <a:defRPr>
                <a:latin typeface="Comic Sans MS" panose="030F0702030302020204" pitchFamily="66" charset="0"/>
              </a:defRPr>
            </a:lvl4pPr>
            <a:lvl5pPr>
              <a:defRPr>
                <a:latin typeface="Comic Sans MS" panose="030F0702030302020204" pitchFamily="66"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521EE7B2-7954-4D6B-AC42-2226C2E19264}"/>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5" name="Footer Placeholder 4">
            <a:extLst>
              <a:ext uri="{FF2B5EF4-FFF2-40B4-BE49-F238E27FC236}">
                <a16:creationId xmlns:a16="http://schemas.microsoft.com/office/drawing/2014/main" xmlns="" id="{447A371A-1FAB-42E8-94BC-89AC1F3171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B8358E4-5559-4BB6-BEBA-3BBD341965CB}"/>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4044984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4FA789-C232-45FB-9271-66178B61AF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D075B5BC-A73B-4ADA-BEA4-31A8E13335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5B3C1C1F-1826-4475-9A4C-4DDD2EAE1DF0}"/>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5" name="Footer Placeholder 4">
            <a:extLst>
              <a:ext uri="{FF2B5EF4-FFF2-40B4-BE49-F238E27FC236}">
                <a16:creationId xmlns:a16="http://schemas.microsoft.com/office/drawing/2014/main" xmlns="" id="{D11DF76A-5671-46B5-9256-E2DBF1976F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A92E884-8B3A-4852-9670-573FD9F886E5}"/>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683669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6BC9A1-F998-4F4D-B566-C4F0B01153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F0CB255-31F1-420A-B35A-7E0E8F9BFB9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70172E85-ADEB-422C-B8C9-F61D05693FD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2D4A0C5B-B8E4-4DEE-9F4C-D308D694A031}"/>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6" name="Footer Placeholder 5">
            <a:extLst>
              <a:ext uri="{FF2B5EF4-FFF2-40B4-BE49-F238E27FC236}">
                <a16:creationId xmlns:a16="http://schemas.microsoft.com/office/drawing/2014/main" xmlns="" id="{AB9D1198-53E0-41CB-8F23-3AC3450DE2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DB3429C-5899-4CAF-9B9D-0087F01712D4}"/>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71237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A00C3E-2C01-4FFE-810C-7249CF767B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4F204A1D-3E26-4B8F-B31D-7D58DD7FB7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5F546F67-47A9-4EAF-A383-89B95E7C89A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5D401964-D5A3-4C91-AF2A-D60D8D85DE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C093026E-F630-4BFC-A6B1-EFD59C4B486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1381163C-FFA6-44AD-9F95-F2CDEC360221}"/>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8" name="Footer Placeholder 7">
            <a:extLst>
              <a:ext uri="{FF2B5EF4-FFF2-40B4-BE49-F238E27FC236}">
                <a16:creationId xmlns:a16="http://schemas.microsoft.com/office/drawing/2014/main" xmlns="" id="{2599051C-027F-4FDC-B483-A758AA6417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89543846-15CE-4EC7-A439-F482234370E4}"/>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2041508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26949-066E-4F5D-B950-2C17744E2C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470F6C93-B400-4740-8D7F-D94FDAD1E5F9}"/>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4" name="Footer Placeholder 3">
            <a:extLst>
              <a:ext uri="{FF2B5EF4-FFF2-40B4-BE49-F238E27FC236}">
                <a16:creationId xmlns:a16="http://schemas.microsoft.com/office/drawing/2014/main" xmlns="" id="{CDBF0606-EB7D-4F80-9606-1A44E07ADC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598C9D1-78AF-41B9-B234-4E9B5204F95E}"/>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40993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1CE3D30-9C49-47BC-B290-75EE985DC155}"/>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3" name="Footer Placeholder 2">
            <a:extLst>
              <a:ext uri="{FF2B5EF4-FFF2-40B4-BE49-F238E27FC236}">
                <a16:creationId xmlns:a16="http://schemas.microsoft.com/office/drawing/2014/main" xmlns="" id="{8690576A-45C5-46A4-804C-499733A24F5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449BBB3D-F2DF-43FF-BF61-388907FBBC51}"/>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1577942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669882-EAA3-4959-904F-3A0D7F5536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79AE18EC-F157-41A1-972A-7105A5A9D1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116F84D8-6ACA-4132-A5F8-A1953B20B9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CE12EA1-BA26-41FE-96D5-531686AD0425}"/>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6" name="Footer Placeholder 5">
            <a:extLst>
              <a:ext uri="{FF2B5EF4-FFF2-40B4-BE49-F238E27FC236}">
                <a16:creationId xmlns:a16="http://schemas.microsoft.com/office/drawing/2014/main" xmlns="" id="{AAC32B2B-DDE5-4D2A-9A92-0396AD778C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BF91BBC-2F76-4E04-8A96-41DF33E507D2}"/>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1021229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BA7924-26D6-468D-AAE4-81C4DC494A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5A79D25B-19BD-497A-B925-1F57B38759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1C632AFF-18BC-4345-BE4F-ECC3380D99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E824749A-A0C1-4144-A4B3-476321DA5222}"/>
              </a:ext>
            </a:extLst>
          </p:cNvPr>
          <p:cNvSpPr>
            <a:spLocks noGrp="1"/>
          </p:cNvSpPr>
          <p:nvPr>
            <p:ph type="dt" sz="half" idx="10"/>
          </p:nvPr>
        </p:nvSpPr>
        <p:spPr/>
        <p:txBody>
          <a:bodyPr/>
          <a:lstStyle/>
          <a:p>
            <a:fld id="{5ACC17B2-DE57-4FD2-820C-A718C64D4163}" type="datetimeFigureOut">
              <a:rPr lang="en-US" smtClean="0"/>
              <a:t>10/18/2017</a:t>
            </a:fld>
            <a:endParaRPr lang="en-US"/>
          </a:p>
        </p:txBody>
      </p:sp>
      <p:sp>
        <p:nvSpPr>
          <p:cNvPr id="6" name="Footer Placeholder 5">
            <a:extLst>
              <a:ext uri="{FF2B5EF4-FFF2-40B4-BE49-F238E27FC236}">
                <a16:creationId xmlns:a16="http://schemas.microsoft.com/office/drawing/2014/main" xmlns="" id="{FB353FD9-869D-4F17-8647-B43DB5615B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6588B25-4414-438A-AEBD-CA5A13300168}"/>
              </a:ext>
            </a:extLst>
          </p:cNvPr>
          <p:cNvSpPr>
            <a:spLocks noGrp="1"/>
          </p:cNvSpPr>
          <p:nvPr>
            <p:ph type="sldNum" sz="quarter" idx="12"/>
          </p:nvPr>
        </p:nvSpPr>
        <p:spPr/>
        <p:txBody>
          <a:bodyPr/>
          <a:lstStyle/>
          <a:p>
            <a:fld id="{22D4E577-EE75-4746-8995-5BB6D89A353C}" type="slidenum">
              <a:rPr lang="en-US" smtClean="0"/>
              <a:t>‹#›</a:t>
            </a:fld>
            <a:endParaRPr lang="en-US"/>
          </a:p>
        </p:txBody>
      </p:sp>
    </p:spTree>
    <p:extLst>
      <p:ext uri="{BB962C8B-B14F-4D97-AF65-F5344CB8AC3E}">
        <p14:creationId xmlns:p14="http://schemas.microsoft.com/office/powerpoint/2010/main" val="3261369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C2F41E7-26F4-48B3-8BA9-DCC3BE95C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66366D4C-D428-4A16-B20C-9B053F97AD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45C04F1-FFE7-49F1-B3EA-FFFCBDEB61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C17B2-DE57-4FD2-820C-A718C64D4163}" type="datetimeFigureOut">
              <a:rPr lang="en-US" smtClean="0"/>
              <a:t>10/18/2017</a:t>
            </a:fld>
            <a:endParaRPr lang="en-US"/>
          </a:p>
        </p:txBody>
      </p:sp>
      <p:sp>
        <p:nvSpPr>
          <p:cNvPr id="5" name="Footer Placeholder 4">
            <a:extLst>
              <a:ext uri="{FF2B5EF4-FFF2-40B4-BE49-F238E27FC236}">
                <a16:creationId xmlns:a16="http://schemas.microsoft.com/office/drawing/2014/main" xmlns="" id="{56344919-4401-492B-A4F5-FFC481C3EA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A98E6058-75A4-4991-9513-8AF3A92D2F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D4E577-EE75-4746-8995-5BB6D89A353C}" type="slidenum">
              <a:rPr lang="en-US" smtClean="0"/>
              <a:t>‹#›</a:t>
            </a:fld>
            <a:endParaRPr lang="en-US"/>
          </a:p>
        </p:txBody>
      </p:sp>
    </p:spTree>
    <p:extLst>
      <p:ext uri="{BB962C8B-B14F-4D97-AF65-F5344CB8AC3E}">
        <p14:creationId xmlns:p14="http://schemas.microsoft.com/office/powerpoint/2010/main" val="258692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 up of text on a white background&#10;&#10;Description generated with high confidence">
            <a:extLst>
              <a:ext uri="{FF2B5EF4-FFF2-40B4-BE49-F238E27FC236}">
                <a16:creationId xmlns:a16="http://schemas.microsoft.com/office/drawing/2014/main" xmlns="" id="{50CCC1D4-24AD-445C-85D4-C24807E899C7}"/>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l="15145" t="49336" r="7088" b="601"/>
          <a:stretch/>
        </p:blipFill>
        <p:spPr>
          <a:xfrm>
            <a:off x="0" y="-504032"/>
            <a:ext cx="12573002" cy="7362031"/>
          </a:xfrm>
          <a:prstGeom prst="rect">
            <a:avLst/>
          </a:prstGeom>
          <a:effectLst/>
        </p:spPr>
      </p:pic>
      <p:sp>
        <p:nvSpPr>
          <p:cNvPr id="2" name="Title 1">
            <a:extLst>
              <a:ext uri="{FF2B5EF4-FFF2-40B4-BE49-F238E27FC236}">
                <a16:creationId xmlns:a16="http://schemas.microsoft.com/office/drawing/2014/main" xmlns="" id="{8C962E4E-9131-4BE2-BF5C-D8DDFBE31901}"/>
              </a:ext>
            </a:extLst>
          </p:cNvPr>
          <p:cNvSpPr>
            <a:spLocks noGrp="1"/>
          </p:cNvSpPr>
          <p:nvPr>
            <p:ph type="ctrTitle"/>
          </p:nvPr>
        </p:nvSpPr>
        <p:spPr>
          <a:xfrm>
            <a:off x="3048000" y="2891818"/>
            <a:ext cx="10668000" cy="2611437"/>
          </a:xfrm>
        </p:spPr>
        <p:txBody>
          <a:bodyPr>
            <a:normAutofit/>
          </a:bodyPr>
          <a:lstStyle/>
          <a:p>
            <a:r>
              <a:rPr lang="en-US" sz="5400" b="1" dirty="0">
                <a:latin typeface="Kristen ITC" panose="03050502040202030202" pitchFamily="66" charset="0"/>
              </a:rPr>
              <a:t>Advent I – Hope</a:t>
            </a:r>
          </a:p>
        </p:txBody>
      </p:sp>
      <p:sp>
        <p:nvSpPr>
          <p:cNvPr id="3" name="Subtitle 2">
            <a:extLst>
              <a:ext uri="{FF2B5EF4-FFF2-40B4-BE49-F238E27FC236}">
                <a16:creationId xmlns:a16="http://schemas.microsoft.com/office/drawing/2014/main" xmlns="" id="{065CAAEA-1D0D-41E4-A1C9-B457023785DF}"/>
              </a:ext>
            </a:extLst>
          </p:cNvPr>
          <p:cNvSpPr>
            <a:spLocks noGrp="1"/>
          </p:cNvSpPr>
          <p:nvPr>
            <p:ph type="subTitle" idx="1"/>
          </p:nvPr>
        </p:nvSpPr>
        <p:spPr>
          <a:xfrm>
            <a:off x="3771900" y="5526088"/>
            <a:ext cx="9144000" cy="1655762"/>
          </a:xfrm>
        </p:spPr>
        <p:txBody>
          <a:bodyPr>
            <a:normAutofit/>
          </a:bodyPr>
          <a:lstStyle/>
          <a:p>
            <a:r>
              <a:rPr lang="en-US" sz="3200" dirty="0"/>
              <a:t>Isaiah 64:1-9; Mark 13:24-37</a:t>
            </a:r>
          </a:p>
        </p:txBody>
      </p:sp>
    </p:spTree>
    <p:extLst>
      <p:ext uri="{BB962C8B-B14F-4D97-AF65-F5344CB8AC3E}">
        <p14:creationId xmlns:p14="http://schemas.microsoft.com/office/powerpoint/2010/main" val="3099685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E3927EBF-497F-4CC1-A42D-07515C4C533C}"/>
              </a:ext>
            </a:extLst>
          </p:cNvPr>
          <p:cNvSpPr>
            <a:spLocks noGrp="1"/>
          </p:cNvSpPr>
          <p:nvPr>
            <p:ph idx="1"/>
          </p:nvPr>
        </p:nvSpPr>
        <p:spPr>
          <a:xfrm>
            <a:off x="624317" y="343844"/>
            <a:ext cx="11363325" cy="6000750"/>
          </a:xfrm>
        </p:spPr>
        <p:txBody>
          <a:bodyPr/>
          <a:lstStyle/>
          <a:p>
            <a:pPr marL="0" indent="0">
              <a:buNone/>
            </a:pPr>
            <a:r>
              <a:rPr lang="en-US" b="1" dirty="0"/>
              <a:t>Lighting the First Advent Candle</a:t>
            </a:r>
          </a:p>
          <a:p>
            <a:pPr marL="0" indent="0">
              <a:lnSpc>
                <a:spcPct val="100000"/>
              </a:lnSpc>
              <a:spcBef>
                <a:spcPts val="0"/>
              </a:spcBef>
              <a:buNone/>
            </a:pPr>
            <a:endParaRPr lang="en-US" dirty="0"/>
          </a:p>
          <a:p>
            <a:pPr marL="0" indent="0">
              <a:lnSpc>
                <a:spcPct val="100000"/>
              </a:lnSpc>
              <a:spcBef>
                <a:spcPts val="0"/>
              </a:spcBef>
              <a:spcAft>
                <a:spcPts val="2400"/>
              </a:spcAft>
              <a:buNone/>
            </a:pPr>
            <a:r>
              <a:rPr lang="en-US" dirty="0"/>
              <a:t>One 		Some have said that the walls that divide us are 				impenetrable and that the mountains of injustice are 			unmovable. Yet we hear another voice – </a:t>
            </a:r>
          </a:p>
          <a:p>
            <a:pPr marL="0" indent="0">
              <a:lnSpc>
                <a:spcPct val="100000"/>
              </a:lnSpc>
              <a:spcBef>
                <a:spcPts val="0"/>
              </a:spcBef>
              <a:spcAft>
                <a:spcPts val="2400"/>
              </a:spcAft>
              <a:buNone/>
            </a:pPr>
            <a:r>
              <a:rPr lang="en-US" b="1" dirty="0"/>
              <a:t>Many 	A mighty voice from heaven, breaking the silence 			against the wicked forces of this world.</a:t>
            </a:r>
          </a:p>
          <a:p>
            <a:pPr marL="0" indent="0">
              <a:lnSpc>
                <a:spcPct val="100000"/>
              </a:lnSpc>
              <a:spcBef>
                <a:spcPts val="0"/>
              </a:spcBef>
              <a:spcAft>
                <a:spcPts val="2400"/>
              </a:spcAft>
              <a:buNone/>
            </a:pPr>
            <a:r>
              <a:rPr lang="en-US" dirty="0"/>
              <a:t>One 		Behold, One is coming to whom all love, power, and glory 		belong. No wall or mountain will be able to stand in his 			presence!</a:t>
            </a:r>
          </a:p>
          <a:p>
            <a:pPr marL="0" indent="0">
              <a:lnSpc>
                <a:spcPct val="100000"/>
              </a:lnSpc>
              <a:spcBef>
                <a:spcPts val="0"/>
              </a:spcBef>
              <a:buNone/>
            </a:pPr>
            <a:r>
              <a:rPr lang="en-US" b="1" dirty="0"/>
              <a:t>Many 	We have gathered as testimony of Christ coming.</a:t>
            </a:r>
          </a:p>
        </p:txBody>
      </p:sp>
    </p:spTree>
    <p:extLst>
      <p:ext uri="{BB962C8B-B14F-4D97-AF65-F5344CB8AC3E}">
        <p14:creationId xmlns:p14="http://schemas.microsoft.com/office/powerpoint/2010/main" val="20724954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E3927EBF-497F-4CC1-A42D-07515C4C533C}"/>
              </a:ext>
            </a:extLst>
          </p:cNvPr>
          <p:cNvSpPr>
            <a:spLocks noGrp="1"/>
          </p:cNvSpPr>
          <p:nvPr>
            <p:ph idx="1"/>
          </p:nvPr>
        </p:nvSpPr>
        <p:spPr>
          <a:xfrm>
            <a:off x="624317" y="540952"/>
            <a:ext cx="11363325" cy="6000750"/>
          </a:xfrm>
        </p:spPr>
        <p:txBody>
          <a:bodyPr>
            <a:noAutofit/>
          </a:bodyPr>
          <a:lstStyle/>
          <a:p>
            <a:pPr marL="0" indent="0">
              <a:lnSpc>
                <a:spcPct val="120000"/>
              </a:lnSpc>
              <a:spcBef>
                <a:spcPts val="0"/>
              </a:spcBef>
              <a:spcAft>
                <a:spcPts val="2400"/>
              </a:spcAft>
              <a:buNone/>
            </a:pPr>
            <a:r>
              <a:rPr lang="en-US" dirty="0"/>
              <a:t>One 		Behold, God will answer you who are working and waiting 		for justice!</a:t>
            </a:r>
          </a:p>
          <a:p>
            <a:pPr marL="0" indent="0">
              <a:lnSpc>
                <a:spcPct val="120000"/>
              </a:lnSpc>
              <a:spcBef>
                <a:spcPts val="0"/>
              </a:spcBef>
              <a:spcAft>
                <a:spcPts val="2400"/>
              </a:spcAft>
              <a:buNone/>
            </a:pPr>
            <a:r>
              <a:rPr lang="en-US" b="1" dirty="0"/>
              <a:t>Many 	We have gathered to remain vigilant in the work 			against wickedness and injustice, as we anticipate 			Christ coming.</a:t>
            </a:r>
          </a:p>
          <a:p>
            <a:pPr marL="0" indent="0">
              <a:lnSpc>
                <a:spcPct val="120000"/>
              </a:lnSpc>
              <a:spcBef>
                <a:spcPts val="0"/>
              </a:spcBef>
              <a:spcAft>
                <a:spcPts val="2400"/>
              </a:spcAft>
              <a:buNone/>
            </a:pPr>
            <a:r>
              <a:rPr lang="en-US" dirty="0"/>
              <a:t>One 		Christ is near! With new hope do we light this candle, 			singing new songs of Christ’s revealed and revealing 			</a:t>
            </a:r>
            <a:r>
              <a:rPr lang="en-US" dirty="0" err="1"/>
              <a:t>kindom</a:t>
            </a:r>
            <a:r>
              <a:rPr lang="en-US" dirty="0"/>
              <a:t>.</a:t>
            </a:r>
          </a:p>
          <a:p>
            <a:pPr marL="0" indent="0">
              <a:lnSpc>
                <a:spcPct val="120000"/>
              </a:lnSpc>
              <a:spcBef>
                <a:spcPts val="0"/>
              </a:spcBef>
              <a:buNone/>
            </a:pPr>
            <a:r>
              <a:rPr lang="en-US" b="1" dirty="0"/>
              <a:t>Many 	We have gathered to share our song of hope with 			one another.</a:t>
            </a:r>
          </a:p>
          <a:p>
            <a:pPr marL="0" indent="0">
              <a:lnSpc>
                <a:spcPct val="110000"/>
              </a:lnSpc>
              <a:spcBef>
                <a:spcPts val="0"/>
              </a:spcBef>
              <a:buNone/>
            </a:pPr>
            <a:r>
              <a:rPr lang="en-US" sz="3000" dirty="0"/>
              <a:t>	</a:t>
            </a:r>
          </a:p>
          <a:p>
            <a:pPr marL="0" indent="0">
              <a:lnSpc>
                <a:spcPct val="100000"/>
              </a:lnSpc>
              <a:spcBef>
                <a:spcPts val="0"/>
              </a:spcBef>
              <a:buNone/>
            </a:pPr>
            <a:endParaRPr lang="en-US" dirty="0"/>
          </a:p>
          <a:p>
            <a:pPr marL="0" indent="0">
              <a:lnSpc>
                <a:spcPct val="100000"/>
              </a:lnSpc>
              <a:spcBef>
                <a:spcPts val="0"/>
              </a:spcBef>
              <a:buNone/>
            </a:pPr>
            <a:r>
              <a:rPr lang="en-US" dirty="0"/>
              <a:t>	</a:t>
            </a:r>
            <a:endParaRPr lang="en-US" b="1" dirty="0"/>
          </a:p>
        </p:txBody>
      </p:sp>
    </p:spTree>
    <p:extLst>
      <p:ext uri="{BB962C8B-B14F-4D97-AF65-F5344CB8AC3E}">
        <p14:creationId xmlns:p14="http://schemas.microsoft.com/office/powerpoint/2010/main" val="2428240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E3927EBF-497F-4CC1-A42D-07515C4C533C}"/>
              </a:ext>
            </a:extLst>
          </p:cNvPr>
          <p:cNvSpPr>
            <a:spLocks noGrp="1"/>
          </p:cNvSpPr>
          <p:nvPr>
            <p:ph idx="1"/>
          </p:nvPr>
        </p:nvSpPr>
        <p:spPr>
          <a:xfrm>
            <a:off x="624789" y="622429"/>
            <a:ext cx="11363325" cy="6000750"/>
          </a:xfrm>
        </p:spPr>
        <p:txBody>
          <a:bodyPr/>
          <a:lstStyle/>
          <a:p>
            <a:pPr marL="0" indent="0">
              <a:lnSpc>
                <a:spcPct val="100000"/>
              </a:lnSpc>
              <a:buNone/>
            </a:pPr>
            <a:r>
              <a:rPr lang="en-US" dirty="0"/>
              <a:t>One</a:t>
            </a:r>
          </a:p>
          <a:p>
            <a:pPr marL="0" indent="0">
              <a:lnSpc>
                <a:spcPct val="100000"/>
              </a:lnSpc>
              <a:buNone/>
            </a:pPr>
            <a:endParaRPr lang="en-US" sz="800" b="1" dirty="0"/>
          </a:p>
          <a:p>
            <a:pPr marL="0" indent="0">
              <a:lnSpc>
                <a:spcPct val="100000"/>
              </a:lnSpc>
              <a:buNone/>
            </a:pPr>
            <a:r>
              <a:rPr lang="en-US" dirty="0"/>
              <a:t>Today our Advent wreath begins to shine as we light the first candle, the candle of Hope. Because God knows us and loves us   and sends a savior to lead us, we have confident hope for the future God is creating, and can reflect the light of that good   news to all we meet.</a:t>
            </a:r>
          </a:p>
          <a:p>
            <a:pPr marL="0" indent="0">
              <a:lnSpc>
                <a:spcPct val="100000"/>
              </a:lnSpc>
              <a:buNone/>
            </a:pPr>
            <a:endParaRPr lang="en-US" sz="2000" dirty="0"/>
          </a:p>
          <a:p>
            <a:pPr marL="0" indent="0">
              <a:lnSpc>
                <a:spcPct val="100000"/>
              </a:lnSpc>
              <a:buNone/>
            </a:pPr>
            <a:r>
              <a:rPr lang="en-US" sz="2400" dirty="0">
                <a:solidFill>
                  <a:srgbClr val="C20A3F"/>
                </a:solidFill>
              </a:rPr>
              <a:t>(The candle of Hope is lit) </a:t>
            </a:r>
          </a:p>
          <a:p>
            <a:pPr marL="0" indent="0">
              <a:lnSpc>
                <a:spcPts val="4100"/>
              </a:lnSpc>
              <a:buNone/>
            </a:pPr>
            <a:endParaRPr lang="en-US" sz="3200" dirty="0"/>
          </a:p>
        </p:txBody>
      </p:sp>
      <p:grpSp>
        <p:nvGrpSpPr>
          <p:cNvPr id="4" name="Group 3">
            <a:extLst>
              <a:ext uri="{FF2B5EF4-FFF2-40B4-BE49-F238E27FC236}">
                <a16:creationId xmlns:a16="http://schemas.microsoft.com/office/drawing/2014/main" xmlns="" id="{3BB35B81-E768-4602-BDF3-AA66727E8E3F}"/>
              </a:ext>
            </a:extLst>
          </p:cNvPr>
          <p:cNvGrpSpPr/>
          <p:nvPr/>
        </p:nvGrpSpPr>
        <p:grpSpPr>
          <a:xfrm>
            <a:off x="3096285" y="5006566"/>
            <a:ext cx="1458888" cy="1616613"/>
            <a:chOff x="9908722" y="4184438"/>
            <a:chExt cx="1988811" cy="2425912"/>
          </a:xfrm>
        </p:grpSpPr>
        <p:pic>
          <p:nvPicPr>
            <p:cNvPr id="6" name="Picture 5" descr="A close up of a logo&#10;&#10;Description generated with very high confidence">
              <a:extLst>
                <a:ext uri="{FF2B5EF4-FFF2-40B4-BE49-F238E27FC236}">
                  <a16:creationId xmlns:a16="http://schemas.microsoft.com/office/drawing/2014/main" xmlns="" id="{1572A4DC-8F4E-485C-81FB-BF16FA6821A7}"/>
                </a:ext>
              </a:extLst>
            </p:cNvPr>
            <p:cNvPicPr>
              <a:picLocks noChangeAspect="1"/>
            </p:cNvPicPr>
            <p:nvPr/>
          </p:nvPicPr>
          <p:blipFill rotWithShape="1">
            <a:blip r:embed="rId2">
              <a:extLst>
                <a:ext uri="{28A0092B-C50C-407E-A947-70E740481C1C}">
                  <a14:useLocalDpi xmlns:a14="http://schemas.microsoft.com/office/drawing/2010/main" val="0"/>
                </a:ext>
              </a:extLst>
            </a:blip>
            <a:srcRect l="16671" t="30811" r="8969" b="4652"/>
            <a:stretch/>
          </p:blipFill>
          <p:spPr>
            <a:xfrm>
              <a:off x="10267951" y="4743450"/>
              <a:ext cx="1629582" cy="1866900"/>
            </a:xfrm>
            <a:prstGeom prst="rect">
              <a:avLst/>
            </a:prstGeom>
          </p:spPr>
        </p:pic>
        <p:sp>
          <p:nvSpPr>
            <p:cNvPr id="7" name="Rectangle 6">
              <a:extLst>
                <a:ext uri="{FF2B5EF4-FFF2-40B4-BE49-F238E27FC236}">
                  <a16:creationId xmlns:a16="http://schemas.microsoft.com/office/drawing/2014/main" xmlns="" id="{A6E6106B-13C8-47B9-9CD8-A05D4138210C}"/>
                </a:ext>
              </a:extLst>
            </p:cNvPr>
            <p:cNvSpPr/>
            <p:nvPr/>
          </p:nvSpPr>
          <p:spPr>
            <a:xfrm>
              <a:off x="9908722" y="4184438"/>
              <a:ext cx="642257" cy="965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xmlns="" id="{4AABCF7E-20AC-4D9A-AC8B-443C3DA73FD6}"/>
              </a:ext>
            </a:extLst>
          </p:cNvPr>
          <p:cNvGrpSpPr/>
          <p:nvPr/>
        </p:nvGrpSpPr>
        <p:grpSpPr>
          <a:xfrm>
            <a:off x="4580019" y="5006566"/>
            <a:ext cx="1458888" cy="1616613"/>
            <a:chOff x="9908722" y="4184438"/>
            <a:chExt cx="1988811" cy="2425912"/>
          </a:xfrm>
        </p:grpSpPr>
        <p:pic>
          <p:nvPicPr>
            <p:cNvPr id="9" name="Picture 8" descr="A close up of a logo&#10;&#10;Description generated with very high confidence">
              <a:extLst>
                <a:ext uri="{FF2B5EF4-FFF2-40B4-BE49-F238E27FC236}">
                  <a16:creationId xmlns:a16="http://schemas.microsoft.com/office/drawing/2014/main" xmlns="" id="{78784AFD-12BA-4E4E-834C-C5A3ACA72480}"/>
                </a:ext>
              </a:extLst>
            </p:cNvPr>
            <p:cNvPicPr>
              <a:picLocks noChangeAspect="1"/>
            </p:cNvPicPr>
            <p:nvPr/>
          </p:nvPicPr>
          <p:blipFill rotWithShape="1">
            <a:blip r:embed="rId2">
              <a:extLst>
                <a:ext uri="{28A0092B-C50C-407E-A947-70E740481C1C}">
                  <a14:useLocalDpi xmlns:a14="http://schemas.microsoft.com/office/drawing/2010/main" val="0"/>
                </a:ext>
              </a:extLst>
            </a:blip>
            <a:srcRect l="16671" t="30811" r="8969" b="4652"/>
            <a:stretch/>
          </p:blipFill>
          <p:spPr>
            <a:xfrm>
              <a:off x="10267951" y="4743450"/>
              <a:ext cx="1629582" cy="1866900"/>
            </a:xfrm>
            <a:prstGeom prst="rect">
              <a:avLst/>
            </a:prstGeom>
          </p:spPr>
        </p:pic>
        <p:sp>
          <p:nvSpPr>
            <p:cNvPr id="10" name="Rectangle 9">
              <a:extLst>
                <a:ext uri="{FF2B5EF4-FFF2-40B4-BE49-F238E27FC236}">
                  <a16:creationId xmlns:a16="http://schemas.microsoft.com/office/drawing/2014/main" xmlns="" id="{4F09840D-A98C-48E1-B39A-ADCEAD94836A}"/>
                </a:ext>
              </a:extLst>
            </p:cNvPr>
            <p:cNvSpPr/>
            <p:nvPr/>
          </p:nvSpPr>
          <p:spPr>
            <a:xfrm>
              <a:off x="9908722" y="4184438"/>
              <a:ext cx="642257" cy="965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xmlns="" id="{642C18EC-0573-482F-A150-542C61556BC9}"/>
              </a:ext>
            </a:extLst>
          </p:cNvPr>
          <p:cNvGrpSpPr/>
          <p:nvPr/>
        </p:nvGrpSpPr>
        <p:grpSpPr>
          <a:xfrm>
            <a:off x="6030298" y="5006566"/>
            <a:ext cx="1458888" cy="1616613"/>
            <a:chOff x="9908722" y="4184438"/>
            <a:chExt cx="1988811" cy="2425912"/>
          </a:xfrm>
        </p:grpSpPr>
        <p:pic>
          <p:nvPicPr>
            <p:cNvPr id="12" name="Picture 11" descr="A close up of a logo&#10;&#10;Description generated with very high confidence">
              <a:extLst>
                <a:ext uri="{FF2B5EF4-FFF2-40B4-BE49-F238E27FC236}">
                  <a16:creationId xmlns:a16="http://schemas.microsoft.com/office/drawing/2014/main" xmlns="" id="{7A87B596-7276-4D3D-A503-152A7F3001EE}"/>
                </a:ext>
              </a:extLst>
            </p:cNvPr>
            <p:cNvPicPr>
              <a:picLocks noChangeAspect="1"/>
            </p:cNvPicPr>
            <p:nvPr/>
          </p:nvPicPr>
          <p:blipFill rotWithShape="1">
            <a:blip r:embed="rId2">
              <a:extLst>
                <a:ext uri="{28A0092B-C50C-407E-A947-70E740481C1C}">
                  <a14:useLocalDpi xmlns:a14="http://schemas.microsoft.com/office/drawing/2010/main" val="0"/>
                </a:ext>
              </a:extLst>
            </a:blip>
            <a:srcRect l="16671" t="30811" r="8969" b="4652"/>
            <a:stretch/>
          </p:blipFill>
          <p:spPr>
            <a:xfrm>
              <a:off x="10267951" y="4743450"/>
              <a:ext cx="1629582" cy="1866900"/>
            </a:xfrm>
            <a:prstGeom prst="rect">
              <a:avLst/>
            </a:prstGeom>
          </p:spPr>
        </p:pic>
        <p:sp>
          <p:nvSpPr>
            <p:cNvPr id="13" name="Rectangle 12">
              <a:extLst>
                <a:ext uri="{FF2B5EF4-FFF2-40B4-BE49-F238E27FC236}">
                  <a16:creationId xmlns:a16="http://schemas.microsoft.com/office/drawing/2014/main" xmlns="" id="{10FA0B16-A45C-4FDB-86CE-CE53A3A14E87}"/>
                </a:ext>
              </a:extLst>
            </p:cNvPr>
            <p:cNvSpPr/>
            <p:nvPr/>
          </p:nvSpPr>
          <p:spPr>
            <a:xfrm>
              <a:off x="9908722" y="4184438"/>
              <a:ext cx="642257" cy="965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2112972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E3927EBF-497F-4CC1-A42D-07515C4C533C}"/>
              </a:ext>
            </a:extLst>
          </p:cNvPr>
          <p:cNvSpPr>
            <a:spLocks noGrp="1"/>
          </p:cNvSpPr>
          <p:nvPr>
            <p:ph idx="1"/>
          </p:nvPr>
        </p:nvSpPr>
        <p:spPr>
          <a:xfrm>
            <a:off x="633371" y="304800"/>
            <a:ext cx="11010900" cy="6000750"/>
          </a:xfrm>
        </p:spPr>
        <p:txBody>
          <a:bodyPr>
            <a:noAutofit/>
          </a:bodyPr>
          <a:lstStyle/>
          <a:p>
            <a:pPr marL="0" indent="0">
              <a:lnSpc>
                <a:spcPct val="100000"/>
              </a:lnSpc>
              <a:buNone/>
            </a:pPr>
            <a:r>
              <a:rPr lang="en-US" b="1" dirty="0"/>
              <a:t>Prayer of Dedication</a:t>
            </a:r>
          </a:p>
          <a:p>
            <a:pPr marL="0" indent="0">
              <a:lnSpc>
                <a:spcPct val="100000"/>
              </a:lnSpc>
              <a:buNone/>
            </a:pPr>
            <a:endParaRPr lang="en-US" sz="1200" dirty="0"/>
          </a:p>
          <a:p>
            <a:pPr marL="0" indent="0">
              <a:lnSpc>
                <a:spcPct val="100000"/>
              </a:lnSpc>
              <a:spcBef>
                <a:spcPts val="0"/>
              </a:spcBef>
              <a:buNone/>
            </a:pPr>
            <a:r>
              <a:rPr lang="en-US" b="1" dirty="0"/>
              <a:t>Still Speaking God, we are ever thankful for your voice, which breaks the silence against the wicked forces of this world. We honor those who have heard your voice, set to task, and remained faithful and vigilant in their service to the United Church of Christ. </a:t>
            </a:r>
            <a:br>
              <a:rPr lang="en-US" b="1" dirty="0"/>
            </a:br>
            <a:r>
              <a:rPr lang="en-US" b="1" dirty="0"/>
              <a:t/>
            </a:r>
            <a:br>
              <a:rPr lang="en-US" b="1" dirty="0"/>
            </a:br>
            <a:r>
              <a:rPr lang="en-US" b="1" dirty="0"/>
              <a:t>Accept these offerings as an act of loyalty and gratitude   for their love for us and their commitment to your church. Multiply these gifts, we pray, that they who receive them will find within provision and comfort. May they know through these gifts that we, too, are keeping awake in the hope of your coming</a:t>
            </a:r>
            <a:r>
              <a:rPr lang="en-US" b="1"/>
              <a:t>. Amen</a:t>
            </a:r>
            <a:r>
              <a:rPr lang="en-US" b="1" dirty="0"/>
              <a:t>.</a:t>
            </a:r>
          </a:p>
        </p:txBody>
      </p:sp>
    </p:spTree>
    <p:extLst>
      <p:ext uri="{BB962C8B-B14F-4D97-AF65-F5344CB8AC3E}">
        <p14:creationId xmlns:p14="http://schemas.microsoft.com/office/powerpoint/2010/main" val="39468727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5F87FC06-01D9-406F-A987-ACC06EAC2897}"/>
              </a:ext>
            </a:extLst>
          </p:cNvPr>
          <p:cNvGrpSpPr/>
          <p:nvPr/>
        </p:nvGrpSpPr>
        <p:grpSpPr>
          <a:xfrm>
            <a:off x="113407" y="0"/>
            <a:ext cx="11972375" cy="6839528"/>
            <a:chOff x="113407" y="0"/>
            <a:chExt cx="11972375" cy="6839528"/>
          </a:xfrm>
        </p:grpSpPr>
        <p:pic>
          <p:nvPicPr>
            <p:cNvPr id="4" name="Picture 3">
              <a:extLst>
                <a:ext uri="{FF2B5EF4-FFF2-40B4-BE49-F238E27FC236}">
                  <a16:creationId xmlns:a16="http://schemas.microsoft.com/office/drawing/2014/main" xmlns="" id="{2ED68F42-4BD3-43BF-805F-BAD3C58F204B}"/>
                </a:ext>
              </a:extLst>
            </p:cNvPr>
            <p:cNvPicPr>
              <a:picLocks noChangeAspect="1"/>
            </p:cNvPicPr>
            <p:nvPr/>
          </p:nvPicPr>
          <p:blipFill rotWithShape="1">
            <a:blip r:embed="rId2"/>
            <a:srcRect l="1123" t="1481" r="1273" b="36215"/>
            <a:stretch/>
          </p:blipFill>
          <p:spPr>
            <a:xfrm>
              <a:off x="141115" y="0"/>
              <a:ext cx="11520310" cy="6739467"/>
            </a:xfrm>
            <a:prstGeom prst="rect">
              <a:avLst/>
            </a:prstGeom>
          </p:spPr>
        </p:pic>
        <p:grpSp>
          <p:nvGrpSpPr>
            <p:cNvPr id="9" name="Group 8">
              <a:extLst>
                <a:ext uri="{FF2B5EF4-FFF2-40B4-BE49-F238E27FC236}">
                  <a16:creationId xmlns:a16="http://schemas.microsoft.com/office/drawing/2014/main" xmlns="" id="{E15DD6D9-9BB9-4C3A-82CA-CEC103E06663}"/>
                </a:ext>
              </a:extLst>
            </p:cNvPr>
            <p:cNvGrpSpPr/>
            <p:nvPr/>
          </p:nvGrpSpPr>
          <p:grpSpPr>
            <a:xfrm>
              <a:off x="113407" y="6216076"/>
              <a:ext cx="11972375" cy="623452"/>
              <a:chOff x="113407" y="6216076"/>
              <a:chExt cx="11972375" cy="623452"/>
            </a:xfrm>
          </p:grpSpPr>
          <p:sp>
            <p:nvSpPr>
              <p:cNvPr id="5" name="Rectangle 4">
                <a:extLst>
                  <a:ext uri="{FF2B5EF4-FFF2-40B4-BE49-F238E27FC236}">
                    <a16:creationId xmlns:a16="http://schemas.microsoft.com/office/drawing/2014/main" xmlns="" id="{E750E3E5-CDC6-46CA-871D-5DEDFA1CA7ED}"/>
                  </a:ext>
                </a:extLst>
              </p:cNvPr>
              <p:cNvSpPr/>
              <p:nvPr/>
            </p:nvSpPr>
            <p:spPr>
              <a:xfrm>
                <a:off x="113407" y="6530110"/>
                <a:ext cx="1567611" cy="30941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ectangle 5">
                <a:extLst>
                  <a:ext uri="{FF2B5EF4-FFF2-40B4-BE49-F238E27FC236}">
                    <a16:creationId xmlns:a16="http://schemas.microsoft.com/office/drawing/2014/main" xmlns="" id="{1A8BC1F4-97BC-4041-A1F1-D22F2E8BDAA1}"/>
                  </a:ext>
                </a:extLst>
              </p:cNvPr>
              <p:cNvSpPr/>
              <p:nvPr/>
            </p:nvSpPr>
            <p:spPr>
              <a:xfrm>
                <a:off x="7285443" y="6530110"/>
                <a:ext cx="4287721" cy="30941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a:extLst>
                  <a:ext uri="{FF2B5EF4-FFF2-40B4-BE49-F238E27FC236}">
                    <a16:creationId xmlns:a16="http://schemas.microsoft.com/office/drawing/2014/main" xmlns="" id="{C739B603-E894-4D5B-850B-E733431A70FE}"/>
                  </a:ext>
                </a:extLst>
              </p:cNvPr>
              <p:cNvSpPr/>
              <p:nvPr/>
            </p:nvSpPr>
            <p:spPr>
              <a:xfrm>
                <a:off x="7798061" y="6393873"/>
                <a:ext cx="4287721" cy="30941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Oval 7">
                <a:extLst>
                  <a:ext uri="{FF2B5EF4-FFF2-40B4-BE49-F238E27FC236}">
                    <a16:creationId xmlns:a16="http://schemas.microsoft.com/office/drawing/2014/main" xmlns="" id="{BB61E34E-D74E-4F1C-AE75-41DAE4A61F7B}"/>
                  </a:ext>
                </a:extLst>
              </p:cNvPr>
              <p:cNvSpPr/>
              <p:nvPr/>
            </p:nvSpPr>
            <p:spPr>
              <a:xfrm>
                <a:off x="8211139" y="6216076"/>
                <a:ext cx="1948862" cy="532627"/>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1325577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139</Words>
  <Application>Microsoft Office PowerPoint</Application>
  <PresentationFormat>Custom</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Advent I – Hope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Advent I – Hope</dc:title>
  <dc:creator>Susan Faulstick</dc:creator>
  <cp:lastModifiedBy>Krista Betz</cp:lastModifiedBy>
  <cp:revision>23</cp:revision>
  <dcterms:created xsi:type="dcterms:W3CDTF">2017-10-10T18:36:55Z</dcterms:created>
  <dcterms:modified xsi:type="dcterms:W3CDTF">2017-10-18T14:18:03Z</dcterms:modified>
</cp:coreProperties>
</file>