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5"/>
  </p:notesMasterIdLst>
  <p:sldIdLst>
    <p:sldId id="256" r:id="rId2"/>
    <p:sldId id="258" r:id="rId3"/>
    <p:sldId id="259" r:id="rId4"/>
    <p:sldId id="268" r:id="rId5"/>
    <p:sldId id="262" r:id="rId6"/>
    <p:sldId id="269" r:id="rId7"/>
    <p:sldId id="265" r:id="rId8"/>
    <p:sldId id="270" r:id="rId9"/>
    <p:sldId id="267" r:id="rId10"/>
    <p:sldId id="271" r:id="rId11"/>
    <p:sldId id="264" r:id="rId12"/>
    <p:sldId id="266" r:id="rId13"/>
    <p:sldId id="261"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3200" kern="1200">
        <a:solidFill>
          <a:schemeClr val="tx1"/>
        </a:solidFill>
        <a:latin typeface="Arial" charset="0"/>
        <a:ea typeface="ＭＳ Ｐゴシック" pitchFamily="16" charset="-128"/>
        <a:cs typeface="+mn-cs"/>
      </a:defRPr>
    </a:lvl5pPr>
    <a:lvl6pPr marL="2286000" algn="l" defTabSz="914400" rtl="0" eaLnBrk="1" latinLnBrk="0" hangingPunct="1">
      <a:defRPr sz="3200" kern="1200">
        <a:solidFill>
          <a:schemeClr val="tx1"/>
        </a:solidFill>
        <a:latin typeface="Arial" charset="0"/>
        <a:ea typeface="ＭＳ Ｐゴシック" pitchFamily="16" charset="-128"/>
        <a:cs typeface="+mn-cs"/>
      </a:defRPr>
    </a:lvl6pPr>
    <a:lvl7pPr marL="2743200" algn="l" defTabSz="914400" rtl="0" eaLnBrk="1" latinLnBrk="0" hangingPunct="1">
      <a:defRPr sz="3200" kern="1200">
        <a:solidFill>
          <a:schemeClr val="tx1"/>
        </a:solidFill>
        <a:latin typeface="Arial" charset="0"/>
        <a:ea typeface="ＭＳ Ｐゴシック" pitchFamily="16" charset="-128"/>
        <a:cs typeface="+mn-cs"/>
      </a:defRPr>
    </a:lvl7pPr>
    <a:lvl8pPr marL="3200400" algn="l" defTabSz="914400" rtl="0" eaLnBrk="1" latinLnBrk="0" hangingPunct="1">
      <a:defRPr sz="3200" kern="1200">
        <a:solidFill>
          <a:schemeClr val="tx1"/>
        </a:solidFill>
        <a:latin typeface="Arial" charset="0"/>
        <a:ea typeface="ＭＳ Ｐゴシック" pitchFamily="16" charset="-128"/>
        <a:cs typeface="+mn-cs"/>
      </a:defRPr>
    </a:lvl8pPr>
    <a:lvl9pPr marL="3657600" algn="l" defTabSz="914400" rtl="0" eaLnBrk="1" latinLnBrk="0" hangingPunct="1">
      <a:defRPr sz="3200" kern="1200">
        <a:solidFill>
          <a:schemeClr val="tx1"/>
        </a:solidFill>
        <a:latin typeface="Arial" charset="0"/>
        <a:ea typeface="ＭＳ Ｐゴシック" pitchFamily="1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5F87D7"/>
    <a:srgbClr val="8B8BD9"/>
    <a:srgbClr val="336600"/>
    <a:srgbClr val="800000"/>
    <a:srgbClr val="1B3753"/>
    <a:srgbClr val="2A547E"/>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4" autoAdjust="0"/>
    <p:restoredTop sz="94624" autoAdjust="0"/>
  </p:normalViewPr>
  <p:slideViewPr>
    <p:cSldViewPr snapToGrid="0">
      <p:cViewPr>
        <p:scale>
          <a:sx n="75" d="100"/>
          <a:sy n="75" d="100"/>
        </p:scale>
        <p:origin x="-366" y="-72"/>
      </p:cViewPr>
      <p:guideLst>
        <p:guide orient="horz" pos="1536"/>
        <p:guide orient="horz" pos="2032"/>
        <p:guide pos="1536"/>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320" y="1290"/>
      </p:cViewPr>
      <p:guideLst>
        <p:guide orient="horz" pos="3600"/>
        <p:guide orient="horz" pos="3120"/>
        <p:guide orient="horz" pos="2880"/>
        <p:guide pos="2160"/>
        <p:guide pos="4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42B51DF9-7D07-4086-AAF1-DE592A872336}" type="slidenum">
              <a:rPr lang="en-US" altLang="en-US"/>
              <a:pPr/>
              <a:t>‹#›</a:t>
            </a:fld>
            <a:endParaRPr lang="en-US" altLang="en-US"/>
          </a:p>
        </p:txBody>
      </p:sp>
    </p:spTree>
    <p:extLst>
      <p:ext uri="{BB962C8B-B14F-4D97-AF65-F5344CB8AC3E}">
        <p14:creationId xmlns:p14="http://schemas.microsoft.com/office/powerpoint/2010/main" val="20273277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1pPr>
    <a:lvl2pPr marL="4572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2pPr>
    <a:lvl3pPr marL="9144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3pPr>
    <a:lvl4pPr marL="13716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4pPr>
    <a:lvl5pPr marL="1828800" algn="l" rtl="0" fontAlgn="base">
      <a:spcBef>
        <a:spcPct val="30000"/>
      </a:spcBef>
      <a:spcAft>
        <a:spcPct val="0"/>
      </a:spcAft>
      <a:defRPr sz="1600" kern="1200">
        <a:solidFill>
          <a:schemeClr val="tx1"/>
        </a:solidFill>
        <a:latin typeface="Goudy" pitchFamily="16"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2B94889D-84BA-4BD8-9324-231C7D26002B}" type="slidenum">
              <a:rPr lang="en-US" altLang="en-US"/>
              <a:pPr/>
              <a:t>1</a:t>
            </a:fld>
            <a:endParaRPr lang="en-US" altLang="en-US"/>
          </a:p>
        </p:txBody>
      </p:sp>
      <p:sp>
        <p:nvSpPr>
          <p:cNvPr id="5122" name="Rectangle 2"/>
          <p:cNvSpPr>
            <a:spLocks noChangeArrowheads="1" noTextEdit="1"/>
          </p:cNvSpPr>
          <p:nvPr>
            <p:ph type="sldImg"/>
          </p:nvPr>
        </p:nvSpPr>
        <p:spPr>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808E7-153A-4ACF-B644-26BFD81113B2}" type="slidenum">
              <a:rPr lang="en-US" altLang="en-US"/>
              <a:pPr/>
              <a:t>10</a:t>
            </a:fld>
            <a:endParaRPr lang="en-US" altLang="en-US"/>
          </a:p>
        </p:txBody>
      </p:sp>
      <p:sp>
        <p:nvSpPr>
          <p:cNvPr id="48130" name="Rectangle 2"/>
          <p:cNvSpPr>
            <a:spLocks noChangeArrowheads="1" noTextEdit="1"/>
          </p:cNvSpPr>
          <p:nvPr>
            <p:ph type="sldImg"/>
          </p:nvPr>
        </p:nvSpPr>
        <p:spPr>
          <a:xfrm>
            <a:off x="1143000" y="411163"/>
            <a:ext cx="4572000" cy="3429000"/>
          </a:xfrm>
          <a:ln/>
        </p:spPr>
      </p:sp>
      <p:sp>
        <p:nvSpPr>
          <p:cNvPr id="48131" name="Rectangle 3"/>
          <p:cNvSpPr>
            <a:spLocks noGrp="1" noChangeArrowheads="1"/>
          </p:cNvSpPr>
          <p:nvPr>
            <p:ph type="body" idx="1"/>
          </p:nvPr>
        </p:nvSpPr>
        <p:spPr>
          <a:xfrm>
            <a:off x="647700" y="4610100"/>
            <a:ext cx="6019800" cy="4114800"/>
          </a:xfrm>
        </p:spPr>
        <p:txBody>
          <a:bodyPr/>
          <a:lstStyle/>
          <a:p>
            <a:r>
              <a:rPr lang="en-US" altLang="en-US" sz="2400" b="1" i="1">
                <a:solidFill>
                  <a:srgbClr val="336600"/>
                </a:solidFill>
              </a:rPr>
              <a:t>Lighter:</a:t>
            </a:r>
            <a:r>
              <a:rPr lang="en-US" altLang="en-US" sz="2400">
                <a:solidFill>
                  <a:srgbClr val="800000"/>
                </a:solidFill>
              </a:rPr>
              <a:t>  </a:t>
            </a:r>
            <a:r>
              <a:rPr lang="en-US" altLang="en-US" sz="2000"/>
              <a:t>(Light the Fourth Candle)</a:t>
            </a:r>
          </a:p>
          <a:p>
            <a:pPr algn="ctr"/>
            <a:endParaRPr lang="en-US" altLang="en-US" sz="2000"/>
          </a:p>
          <a:p>
            <a:pPr algn="ctr"/>
            <a:endParaRPr lang="en-US" altLang="en-US" sz="2800" i="1"/>
          </a:p>
          <a:p>
            <a:endParaRPr lang="en-US" altLang="en-US" sz="2800">
              <a:solidFill>
                <a:srgbClr val="800000"/>
              </a:solidFill>
            </a:endParaRPr>
          </a:p>
          <a:p>
            <a:pPr algn="ctr"/>
            <a:endParaRPr lang="en-US" altLang="en-US" sz="24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B5CF1-9661-46C9-B641-BC5815DA6AE0}" type="slidenum">
              <a:rPr lang="en-US" altLang="en-US"/>
              <a:pPr/>
              <a:t>11</a:t>
            </a:fld>
            <a:endParaRPr lang="en-US" altLang="en-US"/>
          </a:p>
        </p:txBody>
      </p:sp>
      <p:sp>
        <p:nvSpPr>
          <p:cNvPr id="33794" name="Rectangle 1026"/>
          <p:cNvSpPr>
            <a:spLocks noChangeArrowheads="1" noTextEdit="1"/>
          </p:cNvSpPr>
          <p:nvPr>
            <p:ph type="sldImg"/>
          </p:nvPr>
        </p:nvSpPr>
        <p:spPr>
          <a:ln/>
        </p:spPr>
      </p:sp>
      <p:sp>
        <p:nvSpPr>
          <p:cNvPr id="33795" name="Rectangle 1027"/>
          <p:cNvSpPr>
            <a:spLocks noGrp="1" noChangeArrowheads="1"/>
          </p:cNvSpPr>
          <p:nvPr>
            <p:ph type="body" idx="1"/>
          </p:nvPr>
        </p:nvSpPr>
        <p:spPr>
          <a:xfrm>
            <a:off x="660400" y="4610100"/>
            <a:ext cx="5562600" cy="4114800"/>
          </a:xfrm>
        </p:spPr>
        <p:txBody>
          <a:bodyPr/>
          <a:lstStyle/>
          <a:p>
            <a:r>
              <a:rPr lang="en-US" altLang="en-US" sz="2400" b="1" i="1">
                <a:solidFill>
                  <a:srgbClr val="800000"/>
                </a:solidFill>
              </a:rPr>
              <a:t>Reader 2:</a:t>
            </a:r>
          </a:p>
          <a:p>
            <a:pPr>
              <a:lnSpc>
                <a:spcPct val="110000"/>
              </a:lnSpc>
            </a:pPr>
            <a:r>
              <a:rPr lang="en-US" altLang="en-US" sz="2200" b="1"/>
              <a:t>Luke also says, “When they saw, they made known what had been told them about the child; and all who heard it were amazed at what the shepherds told them.” Tonight we light the Christ Candle-for we too, like the shepherds and those they met, are amazed         by this story.</a:t>
            </a:r>
          </a:p>
          <a:p>
            <a:pPr>
              <a:lnSpc>
                <a:spcPct val="110000"/>
              </a:lnSpc>
              <a:spcBef>
                <a:spcPct val="20000"/>
              </a:spcBef>
            </a:pPr>
            <a:endParaRPr lang="en-US" altLang="en-US" sz="2200"/>
          </a:p>
          <a:p>
            <a:endParaRPr lang="en-US" altLang="en-US" sz="2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E500AF-AF29-4D11-90A8-B578BC1930E2}" type="slidenum">
              <a:rPr lang="en-US" altLang="en-US"/>
              <a:pPr/>
              <a:t>12</a:t>
            </a:fld>
            <a:endParaRPr lang="en-US" altLang="en-US"/>
          </a:p>
        </p:txBody>
      </p:sp>
      <p:sp>
        <p:nvSpPr>
          <p:cNvPr id="37890" name="Rectangle 2"/>
          <p:cNvSpPr>
            <a:spLocks noChangeArrowheads="1" noTextEdit="1"/>
          </p:cNvSpPr>
          <p:nvPr>
            <p:ph type="sldImg"/>
          </p:nvPr>
        </p:nvSpPr>
        <p:spPr>
          <a:xfrm>
            <a:off x="1143000" y="411163"/>
            <a:ext cx="4572000" cy="3429000"/>
          </a:xfrm>
          <a:ln/>
        </p:spPr>
      </p:sp>
      <p:sp>
        <p:nvSpPr>
          <p:cNvPr id="37891" name="Rectangle 3"/>
          <p:cNvSpPr>
            <a:spLocks noGrp="1" noChangeArrowheads="1"/>
          </p:cNvSpPr>
          <p:nvPr>
            <p:ph type="body" idx="1"/>
          </p:nvPr>
        </p:nvSpPr>
        <p:spPr>
          <a:xfrm>
            <a:off x="647700" y="4572000"/>
            <a:ext cx="6019800" cy="4114800"/>
          </a:xfrm>
        </p:spPr>
        <p:txBody>
          <a:bodyPr/>
          <a:lstStyle/>
          <a:p>
            <a:r>
              <a:rPr lang="en-US" altLang="en-US" sz="2400" b="1" i="1">
                <a:solidFill>
                  <a:srgbClr val="336600"/>
                </a:solidFill>
              </a:rPr>
              <a:t>Lighter:</a:t>
            </a:r>
            <a:r>
              <a:rPr lang="en-US" altLang="en-US" sz="2800">
                <a:solidFill>
                  <a:srgbClr val="800000"/>
                </a:solidFill>
              </a:rPr>
              <a:t>  </a:t>
            </a:r>
            <a:r>
              <a:rPr lang="en-US" altLang="en-US" sz="2000"/>
              <a:t>(Light the Fifth Candle)</a:t>
            </a:r>
          </a:p>
          <a:p>
            <a:pPr algn="ctr"/>
            <a:endParaRPr lang="en-US" altLang="en-US" sz="2000" b="1"/>
          </a:p>
          <a:p>
            <a:pPr algn="ctr"/>
            <a:endParaRPr lang="en-US" altLang="en-US" sz="2000" i="1"/>
          </a:p>
          <a:p>
            <a:endParaRPr lang="en-US" altLang="en-US" sz="2800">
              <a:solidFill>
                <a:srgbClr val="800000"/>
              </a:solidFill>
            </a:endParaRPr>
          </a:p>
          <a:p>
            <a:pPr algn="ctr"/>
            <a:endParaRPr lang="en-US" altLang="en-US" sz="24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402771-FF29-4215-92DA-950B5654B40A}" type="slidenum">
              <a:rPr lang="en-US" altLang="en-US"/>
              <a:pPr/>
              <a:t>13</a:t>
            </a:fld>
            <a:endParaRPr lang="en-US" altLang="en-US"/>
          </a:p>
        </p:txBody>
      </p:sp>
      <p:sp>
        <p:nvSpPr>
          <p:cNvPr id="18434" name="Rectangle 2"/>
          <p:cNvSpPr>
            <a:spLocks noChangeArrowheads="1" noTextEdit="1"/>
          </p:cNvSpPr>
          <p:nvPr>
            <p:ph type="sldImg"/>
          </p:nvPr>
        </p:nvSpPr>
        <p:spPr>
          <a:xfrm>
            <a:off x="1143000" y="457200"/>
            <a:ext cx="4572000" cy="3429000"/>
          </a:xfrm>
          <a:ln/>
        </p:spPr>
      </p:sp>
      <p:sp>
        <p:nvSpPr>
          <p:cNvPr id="18437" name="Text Box 5"/>
          <p:cNvSpPr txBox="1">
            <a:spLocks noChangeArrowheads="1"/>
          </p:cNvSpPr>
          <p:nvPr/>
        </p:nvSpPr>
        <p:spPr bwMode="auto">
          <a:xfrm>
            <a:off x="673100" y="4610100"/>
            <a:ext cx="5092700" cy="367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400" b="1" i="1">
                <a:solidFill>
                  <a:srgbClr val="003399"/>
                </a:solidFill>
                <a:latin typeface="Goudy" pitchFamily="16" charset="0"/>
              </a:rPr>
              <a:t>Reader 1:</a:t>
            </a:r>
          </a:p>
          <a:p>
            <a:pPr>
              <a:lnSpc>
                <a:spcPct val="110000"/>
              </a:lnSpc>
              <a:spcBef>
                <a:spcPct val="40000"/>
              </a:spcBef>
            </a:pPr>
            <a:r>
              <a:rPr lang="en-US" altLang="en-US" sz="2200">
                <a:latin typeface="Goudy" pitchFamily="16" charset="0"/>
              </a:rPr>
              <a:t>(let us pray) Emmanuel, tonight we give you thanks for your presence in our midst.  Teach us to offer your hope, announce your peace, share your joy and receive your new-born love. O God, let your face shine on us so that we may light the way for others.  Amen.</a:t>
            </a:r>
          </a:p>
          <a:p>
            <a:pPr>
              <a:lnSpc>
                <a:spcPct val="110000"/>
              </a:lnSpc>
              <a:spcBef>
                <a:spcPct val="40000"/>
              </a:spcBef>
            </a:pPr>
            <a:endParaRPr lang="en-US" altLang="en-US" sz="2200">
              <a:solidFill>
                <a:srgbClr val="800000"/>
              </a:solidFill>
              <a:latin typeface="Goudy" pitchFamily="16"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315E0-8655-4DDE-BBB4-3BCC9BF7F314}" type="slidenum">
              <a:rPr lang="en-US" altLang="en-US"/>
              <a:pPr/>
              <a:t>2</a:t>
            </a:fld>
            <a:endParaRPr lang="en-US" alt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a:xfrm>
            <a:off x="660400" y="4622800"/>
            <a:ext cx="5562600" cy="4114800"/>
          </a:xfrm>
        </p:spPr>
        <p:txBody>
          <a:bodyPr/>
          <a:lstStyle/>
          <a:p>
            <a:r>
              <a:rPr lang="en-US" altLang="en-US" sz="2400" b="1" i="1">
                <a:solidFill>
                  <a:schemeClr val="accent2"/>
                </a:solidFill>
              </a:rPr>
              <a:t>Reader 1: </a:t>
            </a:r>
          </a:p>
          <a:p>
            <a:pPr>
              <a:lnSpc>
                <a:spcPct val="110000"/>
              </a:lnSpc>
            </a:pPr>
            <a:r>
              <a:rPr lang="en-US" altLang="en-US" sz="2200" b="1"/>
              <a:t>The Gospel of Luke tells us –    </a:t>
            </a:r>
          </a:p>
          <a:p>
            <a:pPr>
              <a:lnSpc>
                <a:spcPct val="110000"/>
              </a:lnSpc>
              <a:spcBef>
                <a:spcPct val="5000"/>
              </a:spcBef>
            </a:pPr>
            <a:r>
              <a:rPr lang="en-US" altLang="en-US" sz="2200" b="1"/>
              <a:t>“When the angels had left them and gone to heaven, the shepherds said to one another, </a:t>
            </a:r>
          </a:p>
          <a:p>
            <a:pPr>
              <a:lnSpc>
                <a:spcPct val="110000"/>
              </a:lnSpc>
              <a:spcBef>
                <a:spcPct val="5000"/>
              </a:spcBef>
            </a:pPr>
            <a:endParaRPr lang="en-US" altLang="en-US" sz="100" b="1"/>
          </a:p>
          <a:p>
            <a:pPr>
              <a:lnSpc>
                <a:spcPct val="110000"/>
              </a:lnSpc>
              <a:spcBef>
                <a:spcPct val="5000"/>
              </a:spcBef>
            </a:pPr>
            <a:r>
              <a:rPr lang="en-US" altLang="en-US" sz="2200" b="1"/>
              <a:t>“Let us go now to Bethlehem and see this thing that has taken place, which the Lord has made known to us.” So they went with haste and found Mary and Joseph, and the Child lying in the manger.”</a:t>
            </a:r>
          </a:p>
          <a:p>
            <a:endParaRPr lang="en-US" altLang="en-US" sz="2200" b="1" i="1">
              <a:solidFill>
                <a:schemeClr val="accent2"/>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128AED-4B0C-4C03-8FBC-EA88AE057BB2}" type="slidenum">
              <a:rPr lang="en-US" altLang="en-US"/>
              <a:pPr/>
              <a:t>3</a:t>
            </a:fld>
            <a:endParaRPr lang="en-US" altLang="en-US"/>
          </a:p>
        </p:txBody>
      </p:sp>
      <p:sp>
        <p:nvSpPr>
          <p:cNvPr id="16386" name="Rectangle 2"/>
          <p:cNvSpPr>
            <a:spLocks noChangeArrowheads="1" noTextEdit="1"/>
          </p:cNvSpPr>
          <p:nvPr>
            <p:ph type="sldImg"/>
          </p:nvPr>
        </p:nvSpPr>
        <p:spPr>
          <a:xfrm>
            <a:off x="1143000" y="411163"/>
            <a:ext cx="4572000" cy="3429000"/>
          </a:xfrm>
          <a:ln/>
        </p:spPr>
      </p:sp>
      <p:sp>
        <p:nvSpPr>
          <p:cNvPr id="16387" name="Rectangle 3"/>
          <p:cNvSpPr>
            <a:spLocks noGrp="1" noChangeArrowheads="1"/>
          </p:cNvSpPr>
          <p:nvPr>
            <p:ph type="body" idx="1"/>
          </p:nvPr>
        </p:nvSpPr>
        <p:spPr>
          <a:xfrm>
            <a:off x="660400" y="4622800"/>
            <a:ext cx="5740400" cy="4114800"/>
          </a:xfrm>
        </p:spPr>
        <p:txBody>
          <a:bodyPr/>
          <a:lstStyle/>
          <a:p>
            <a:r>
              <a:rPr lang="en-US" altLang="en-US" sz="2400" b="1" i="1">
                <a:solidFill>
                  <a:srgbClr val="800000"/>
                </a:solidFill>
              </a:rPr>
              <a:t>Reader 2:</a:t>
            </a:r>
            <a:endParaRPr lang="en-US" altLang="en-US" sz="2400">
              <a:solidFill>
                <a:srgbClr val="800000"/>
              </a:solidFill>
            </a:endParaRPr>
          </a:p>
          <a:p>
            <a:pPr>
              <a:lnSpc>
                <a:spcPct val="110000"/>
              </a:lnSpc>
            </a:pPr>
            <a:r>
              <a:rPr lang="en-US" altLang="en-US" sz="2200"/>
              <a:t>We light again the Candle of Hope and remember the hope of the shepherds.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B81EE-80F4-4EB4-ABD2-0E64382E6206}" type="slidenum">
              <a:rPr lang="en-US" altLang="en-US"/>
              <a:pPr/>
              <a:t>4</a:t>
            </a:fld>
            <a:endParaRPr lang="en-US" altLang="en-US"/>
          </a:p>
        </p:txBody>
      </p:sp>
      <p:sp>
        <p:nvSpPr>
          <p:cNvPr id="41986" name="Rectangle 2"/>
          <p:cNvSpPr>
            <a:spLocks noChangeArrowheads="1" noTextEdit="1"/>
          </p:cNvSpPr>
          <p:nvPr>
            <p:ph type="sldImg"/>
          </p:nvPr>
        </p:nvSpPr>
        <p:spPr>
          <a:xfrm>
            <a:off x="1143000" y="411163"/>
            <a:ext cx="4572000" cy="3429000"/>
          </a:xfrm>
          <a:ln/>
        </p:spPr>
      </p:sp>
      <p:sp>
        <p:nvSpPr>
          <p:cNvPr id="41987" name="Rectangle 3"/>
          <p:cNvSpPr>
            <a:spLocks noGrp="1" noChangeArrowheads="1"/>
          </p:cNvSpPr>
          <p:nvPr>
            <p:ph type="body" idx="1"/>
          </p:nvPr>
        </p:nvSpPr>
        <p:spPr>
          <a:xfrm>
            <a:off x="660400" y="4622800"/>
            <a:ext cx="5740400" cy="4114800"/>
          </a:xfrm>
        </p:spPr>
        <p:txBody>
          <a:bodyPr/>
          <a:lstStyle/>
          <a:p>
            <a:pPr>
              <a:spcBef>
                <a:spcPct val="0"/>
              </a:spcBef>
            </a:pPr>
            <a:r>
              <a:rPr lang="en-US" altLang="en-US" sz="2400" b="1" i="1">
                <a:solidFill>
                  <a:srgbClr val="336600"/>
                </a:solidFill>
              </a:rPr>
              <a:t>Lighter:</a:t>
            </a:r>
            <a:r>
              <a:rPr lang="en-US" altLang="en-US" sz="2400"/>
              <a:t> </a:t>
            </a:r>
            <a:r>
              <a:rPr lang="en-US" altLang="en-US" sz="2000"/>
              <a:t>(Light the first candle)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45009D-262A-4145-8CCA-DDA52C4A2A25}" type="slidenum">
              <a:rPr lang="en-US" altLang="en-US"/>
              <a:pPr/>
              <a:t>5</a:t>
            </a:fld>
            <a:endParaRPr lang="en-US" altLang="en-US"/>
          </a:p>
        </p:txBody>
      </p:sp>
      <p:sp>
        <p:nvSpPr>
          <p:cNvPr id="25602" name="Rectangle 2"/>
          <p:cNvSpPr>
            <a:spLocks noChangeArrowheads="1" noTextEdit="1"/>
          </p:cNvSpPr>
          <p:nvPr>
            <p:ph type="sldImg"/>
          </p:nvPr>
        </p:nvSpPr>
        <p:spPr>
          <a:xfrm>
            <a:off x="1143000" y="411163"/>
            <a:ext cx="4572000" cy="3429000"/>
          </a:xfrm>
          <a:ln/>
        </p:spPr>
      </p:sp>
      <p:sp>
        <p:nvSpPr>
          <p:cNvPr id="25603" name="Rectangle 3"/>
          <p:cNvSpPr>
            <a:spLocks noGrp="1" noChangeArrowheads="1"/>
          </p:cNvSpPr>
          <p:nvPr>
            <p:ph type="body" idx="1"/>
          </p:nvPr>
        </p:nvSpPr>
        <p:spPr>
          <a:xfrm>
            <a:off x="647700" y="4559300"/>
            <a:ext cx="6019800" cy="4114800"/>
          </a:xfrm>
        </p:spPr>
        <p:txBody>
          <a:bodyPr/>
          <a:lstStyle/>
          <a:p>
            <a:pPr>
              <a:lnSpc>
                <a:spcPct val="120000"/>
              </a:lnSpc>
            </a:pPr>
            <a:r>
              <a:rPr lang="en-US" altLang="en-US" sz="2400" b="1" i="1">
                <a:solidFill>
                  <a:srgbClr val="003399"/>
                </a:solidFill>
              </a:rPr>
              <a:t>Reader 1:</a:t>
            </a:r>
          </a:p>
          <a:p>
            <a:pPr>
              <a:lnSpc>
                <a:spcPct val="120000"/>
              </a:lnSpc>
            </a:pPr>
            <a:r>
              <a:rPr lang="en-US" altLang="en-US" sz="2200"/>
              <a:t>We light again the Candle of Peace and claim          the Peace on Earth once sung by angels.</a:t>
            </a:r>
          </a:p>
          <a:p>
            <a:endParaRPr lang="en-US" altLang="en-US" sz="2200" i="1"/>
          </a:p>
          <a:p>
            <a:endParaRPr lang="en-US" altLang="en-US" sz="2400">
              <a:solidFill>
                <a:srgbClr val="800000"/>
              </a:solidFill>
            </a:endParaRPr>
          </a:p>
          <a:p>
            <a:pPr algn="ctr"/>
            <a:endParaRPr lang="en-US" altLang="en-US" sz="24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DC1D0A-2551-4CF7-BF8B-12D248EFF537}" type="slidenum">
              <a:rPr lang="en-US" altLang="en-US"/>
              <a:pPr/>
              <a:t>6</a:t>
            </a:fld>
            <a:endParaRPr lang="en-US" altLang="en-US"/>
          </a:p>
        </p:txBody>
      </p:sp>
      <p:sp>
        <p:nvSpPr>
          <p:cNvPr id="44034" name="Rectangle 2"/>
          <p:cNvSpPr>
            <a:spLocks noChangeArrowheads="1" noTextEdit="1"/>
          </p:cNvSpPr>
          <p:nvPr>
            <p:ph type="sldImg"/>
          </p:nvPr>
        </p:nvSpPr>
        <p:spPr>
          <a:xfrm>
            <a:off x="1143000" y="411163"/>
            <a:ext cx="4572000" cy="3429000"/>
          </a:xfrm>
          <a:ln/>
        </p:spPr>
      </p:sp>
      <p:sp>
        <p:nvSpPr>
          <p:cNvPr id="44035" name="Rectangle 3"/>
          <p:cNvSpPr>
            <a:spLocks noGrp="1" noChangeArrowheads="1"/>
          </p:cNvSpPr>
          <p:nvPr>
            <p:ph type="body" idx="1"/>
          </p:nvPr>
        </p:nvSpPr>
        <p:spPr>
          <a:xfrm>
            <a:off x="660400" y="4622800"/>
            <a:ext cx="6019800" cy="4114800"/>
          </a:xfrm>
        </p:spPr>
        <p:txBody>
          <a:bodyPr/>
          <a:lstStyle/>
          <a:p>
            <a:r>
              <a:rPr lang="en-US" altLang="en-US" sz="2400" b="1" i="1">
                <a:solidFill>
                  <a:srgbClr val="336600"/>
                </a:solidFill>
              </a:rPr>
              <a:t>Lighter:</a:t>
            </a:r>
            <a:r>
              <a:rPr lang="en-US" altLang="en-US" sz="2400" b="1">
                <a:solidFill>
                  <a:srgbClr val="800000"/>
                </a:solidFill>
                <a:latin typeface="Goudy ExtraBold" pitchFamily="18" charset="0"/>
              </a:rPr>
              <a:t> </a:t>
            </a:r>
            <a:r>
              <a:rPr lang="en-US" altLang="en-US" sz="2000"/>
              <a:t>(Light the 2nd Candle)</a:t>
            </a:r>
          </a:p>
          <a:p>
            <a:pPr algn="ctr"/>
            <a:endParaRPr lang="en-US" altLang="en-US" sz="2000"/>
          </a:p>
          <a:p>
            <a:pPr algn="ctr"/>
            <a:endParaRPr lang="en-US" altLang="en-US" sz="2800" i="1"/>
          </a:p>
          <a:p>
            <a:endParaRPr lang="en-US" altLang="en-US" sz="2800">
              <a:solidFill>
                <a:srgbClr val="800000"/>
              </a:solidFill>
            </a:endParaRPr>
          </a:p>
          <a:p>
            <a:pPr algn="ctr"/>
            <a:endParaRPr lang="en-US" altLang="en-US" sz="24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D462D2-77B7-40B7-91CC-2BDA9229DAE7}" type="slidenum">
              <a:rPr lang="en-US" altLang="en-US"/>
              <a:pPr/>
              <a:t>7</a:t>
            </a:fld>
            <a:endParaRPr lang="en-US" altLang="en-US"/>
          </a:p>
        </p:txBody>
      </p:sp>
      <p:sp>
        <p:nvSpPr>
          <p:cNvPr id="35842" name="Rectangle 2"/>
          <p:cNvSpPr>
            <a:spLocks noChangeArrowheads="1" noTextEdit="1"/>
          </p:cNvSpPr>
          <p:nvPr>
            <p:ph type="sldImg"/>
          </p:nvPr>
        </p:nvSpPr>
        <p:spPr>
          <a:xfrm>
            <a:off x="1143000" y="411163"/>
            <a:ext cx="4572000" cy="3429000"/>
          </a:xfrm>
          <a:ln/>
        </p:spPr>
      </p:sp>
      <p:sp>
        <p:nvSpPr>
          <p:cNvPr id="35843" name="Rectangle 3"/>
          <p:cNvSpPr>
            <a:spLocks noGrp="1" noChangeArrowheads="1"/>
          </p:cNvSpPr>
          <p:nvPr>
            <p:ph type="body" idx="1"/>
          </p:nvPr>
        </p:nvSpPr>
        <p:spPr>
          <a:xfrm>
            <a:off x="647700" y="4597400"/>
            <a:ext cx="6019800" cy="4114800"/>
          </a:xfrm>
        </p:spPr>
        <p:txBody>
          <a:bodyPr/>
          <a:lstStyle/>
          <a:p>
            <a:pPr>
              <a:lnSpc>
                <a:spcPct val="110000"/>
              </a:lnSpc>
              <a:spcBef>
                <a:spcPct val="20000"/>
              </a:spcBef>
            </a:pPr>
            <a:r>
              <a:rPr lang="en-US" altLang="en-US" sz="2400" b="1" i="1">
                <a:solidFill>
                  <a:srgbClr val="800000"/>
                </a:solidFill>
              </a:rPr>
              <a:t>Reader 2:</a:t>
            </a:r>
            <a:r>
              <a:rPr lang="en-US" altLang="en-US" sz="2400">
                <a:solidFill>
                  <a:srgbClr val="800000"/>
                </a:solidFill>
              </a:rPr>
              <a:t>  </a:t>
            </a:r>
          </a:p>
          <a:p>
            <a:pPr>
              <a:lnSpc>
                <a:spcPct val="110000"/>
              </a:lnSpc>
              <a:spcBef>
                <a:spcPct val="20000"/>
              </a:spcBef>
            </a:pPr>
            <a:r>
              <a:rPr lang="en-US" altLang="en-US" sz="2200"/>
              <a:t>We light the candle of Joy and celebrate all communities of faith where the story has been made known.</a:t>
            </a:r>
            <a:endParaRPr lang="en-US" altLang="en-US" sz="2200" i="1"/>
          </a:p>
          <a:p>
            <a:endParaRPr lang="en-US" altLang="en-US" sz="2400">
              <a:solidFill>
                <a:srgbClr val="800000"/>
              </a:solidFill>
            </a:endParaRPr>
          </a:p>
          <a:p>
            <a:endParaRPr lang="en-US" altLang="en-US" sz="2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B8D42-E703-468C-9250-7BA30FD97BEA}" type="slidenum">
              <a:rPr lang="en-US" altLang="en-US"/>
              <a:pPr/>
              <a:t>8</a:t>
            </a:fld>
            <a:endParaRPr lang="en-US" altLang="en-US"/>
          </a:p>
        </p:txBody>
      </p:sp>
      <p:sp>
        <p:nvSpPr>
          <p:cNvPr id="46082" name="Rectangle 2"/>
          <p:cNvSpPr>
            <a:spLocks noChangeArrowheads="1" noTextEdit="1"/>
          </p:cNvSpPr>
          <p:nvPr>
            <p:ph type="sldImg"/>
          </p:nvPr>
        </p:nvSpPr>
        <p:spPr>
          <a:xfrm>
            <a:off x="1143000" y="411163"/>
            <a:ext cx="4572000" cy="3429000"/>
          </a:xfrm>
          <a:ln/>
        </p:spPr>
      </p:sp>
      <p:sp>
        <p:nvSpPr>
          <p:cNvPr id="46083" name="Rectangle 3"/>
          <p:cNvSpPr>
            <a:spLocks noGrp="1" noChangeArrowheads="1"/>
          </p:cNvSpPr>
          <p:nvPr>
            <p:ph type="body" idx="1"/>
          </p:nvPr>
        </p:nvSpPr>
        <p:spPr>
          <a:xfrm>
            <a:off x="673100" y="4622800"/>
            <a:ext cx="6019800" cy="4114800"/>
          </a:xfrm>
        </p:spPr>
        <p:txBody>
          <a:bodyPr/>
          <a:lstStyle/>
          <a:p>
            <a:r>
              <a:rPr lang="en-US" altLang="en-US" sz="2400" b="1" i="1">
                <a:solidFill>
                  <a:srgbClr val="336600"/>
                </a:solidFill>
              </a:rPr>
              <a:t>Lighter:</a:t>
            </a:r>
            <a:r>
              <a:rPr lang="en-US" altLang="en-US" sz="2400">
                <a:solidFill>
                  <a:srgbClr val="800000"/>
                </a:solidFill>
              </a:rPr>
              <a:t> </a:t>
            </a:r>
            <a:r>
              <a:rPr lang="en-US" altLang="en-US" sz="2000" i="1"/>
              <a:t>(Light the 3rd Candle)</a:t>
            </a:r>
          </a:p>
          <a:p>
            <a:pPr algn="ctr">
              <a:lnSpc>
                <a:spcPct val="110000"/>
              </a:lnSpc>
            </a:pPr>
            <a:endParaRPr lang="en-US" altLang="en-US" sz="2200"/>
          </a:p>
          <a:p>
            <a:pPr algn="ctr"/>
            <a:endParaRPr lang="en-US" altLang="en-US" sz="2400"/>
          </a:p>
          <a:p>
            <a:endParaRPr lang="en-US" altLang="en-US" sz="2800">
              <a:solidFill>
                <a:srgbClr val="800000"/>
              </a:solidFill>
            </a:endParaRPr>
          </a:p>
          <a:p>
            <a:pPr algn="ctr"/>
            <a:endParaRPr lang="en-US" altLang="en-US" sz="24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2020EA-3351-43D4-9BB2-B6162C7C06C3}" type="slidenum">
              <a:rPr lang="en-US" altLang="en-US"/>
              <a:pPr/>
              <a:t>9</a:t>
            </a:fld>
            <a:endParaRPr lang="en-US" altLang="en-US"/>
          </a:p>
        </p:txBody>
      </p:sp>
      <p:sp>
        <p:nvSpPr>
          <p:cNvPr id="39938" name="Rectangle 2"/>
          <p:cNvSpPr>
            <a:spLocks noChangeArrowheads="1" noTextEdit="1"/>
          </p:cNvSpPr>
          <p:nvPr>
            <p:ph type="sldImg"/>
          </p:nvPr>
        </p:nvSpPr>
        <p:spPr>
          <a:xfrm>
            <a:off x="1143000" y="411163"/>
            <a:ext cx="4572000" cy="3429000"/>
          </a:xfrm>
          <a:ln/>
        </p:spPr>
      </p:sp>
      <p:sp>
        <p:nvSpPr>
          <p:cNvPr id="39939" name="Rectangle 3"/>
          <p:cNvSpPr>
            <a:spLocks noGrp="1" noChangeArrowheads="1"/>
          </p:cNvSpPr>
          <p:nvPr>
            <p:ph type="body" idx="1"/>
          </p:nvPr>
        </p:nvSpPr>
        <p:spPr>
          <a:xfrm>
            <a:off x="647700" y="4597400"/>
            <a:ext cx="6019800" cy="4114800"/>
          </a:xfrm>
        </p:spPr>
        <p:txBody>
          <a:bodyPr/>
          <a:lstStyle/>
          <a:p>
            <a:pPr>
              <a:lnSpc>
                <a:spcPct val="110000"/>
              </a:lnSpc>
              <a:spcBef>
                <a:spcPct val="20000"/>
              </a:spcBef>
            </a:pPr>
            <a:r>
              <a:rPr lang="en-US" altLang="en-US" sz="2400" b="1" i="1">
                <a:solidFill>
                  <a:srgbClr val="003399"/>
                </a:solidFill>
              </a:rPr>
              <a:t>Reader 1:</a:t>
            </a:r>
            <a:r>
              <a:rPr lang="en-US" altLang="en-US" sz="2400">
                <a:solidFill>
                  <a:srgbClr val="800000"/>
                </a:solidFill>
              </a:rPr>
              <a:t>  </a:t>
            </a:r>
          </a:p>
          <a:p>
            <a:pPr>
              <a:lnSpc>
                <a:spcPct val="110000"/>
              </a:lnSpc>
              <a:spcBef>
                <a:spcPct val="20000"/>
              </a:spcBef>
            </a:pPr>
            <a:r>
              <a:rPr lang="en-US" altLang="en-US" sz="2200"/>
              <a:t>We light the Candle of Love because God          became a baby whose face shone under the              star of Bethlehem.</a:t>
            </a:r>
          </a:p>
          <a:p>
            <a:pPr>
              <a:lnSpc>
                <a:spcPct val="110000"/>
              </a:lnSpc>
              <a:spcBef>
                <a:spcPct val="20000"/>
              </a:spcBef>
            </a:pPr>
            <a:endParaRPr lang="en-US" altLang="en-US" sz="2200" i="1"/>
          </a:p>
          <a:p>
            <a:endParaRPr lang="en-US" altLang="en-US" sz="2200">
              <a:solidFill>
                <a:srgbClr val="800000"/>
              </a:solidFill>
            </a:endParaRPr>
          </a:p>
          <a:p>
            <a:pPr algn="ctr"/>
            <a:endParaRPr lang="en-US" altLang="en-US" sz="2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22314C7-87B6-424B-889E-C8FD5888F416}" type="slidenum">
              <a:rPr lang="en-US" altLang="en-US"/>
              <a:pPr/>
              <a:t>‹#›</a:t>
            </a:fld>
            <a:endParaRPr lang="en-US" altLang="en-US"/>
          </a:p>
        </p:txBody>
      </p:sp>
    </p:spTree>
    <p:extLst>
      <p:ext uri="{BB962C8B-B14F-4D97-AF65-F5344CB8AC3E}">
        <p14:creationId xmlns:p14="http://schemas.microsoft.com/office/powerpoint/2010/main" val="91955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8868583-290C-47CC-AE41-99C1209E12C6}" type="slidenum">
              <a:rPr lang="en-US" altLang="en-US"/>
              <a:pPr/>
              <a:t>‹#›</a:t>
            </a:fld>
            <a:endParaRPr lang="en-US" altLang="en-US"/>
          </a:p>
        </p:txBody>
      </p:sp>
    </p:spTree>
    <p:extLst>
      <p:ext uri="{BB962C8B-B14F-4D97-AF65-F5344CB8AC3E}">
        <p14:creationId xmlns:p14="http://schemas.microsoft.com/office/powerpoint/2010/main" val="83750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8EDBC8-8ADA-4399-B37F-8FAB2D85551C}" type="slidenum">
              <a:rPr lang="en-US" altLang="en-US"/>
              <a:pPr/>
              <a:t>‹#›</a:t>
            </a:fld>
            <a:endParaRPr lang="en-US" altLang="en-US"/>
          </a:p>
        </p:txBody>
      </p:sp>
    </p:spTree>
    <p:extLst>
      <p:ext uri="{BB962C8B-B14F-4D97-AF65-F5344CB8AC3E}">
        <p14:creationId xmlns:p14="http://schemas.microsoft.com/office/powerpoint/2010/main" val="734135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25E0D103-C3A0-4A28-B22D-E4F92D265D62}" type="slidenum">
              <a:rPr lang="en-US" altLang="en-US"/>
              <a:pPr/>
              <a:t>‹#›</a:t>
            </a:fld>
            <a:endParaRPr lang="en-US" altLang="en-US"/>
          </a:p>
        </p:txBody>
      </p:sp>
    </p:spTree>
    <p:extLst>
      <p:ext uri="{BB962C8B-B14F-4D97-AF65-F5344CB8AC3E}">
        <p14:creationId xmlns:p14="http://schemas.microsoft.com/office/powerpoint/2010/main" val="3288071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9E2E7D-6783-4F03-AED8-B639D19A251C}" type="slidenum">
              <a:rPr lang="en-US" altLang="en-US"/>
              <a:pPr/>
              <a:t>‹#›</a:t>
            </a:fld>
            <a:endParaRPr lang="en-US" altLang="en-US"/>
          </a:p>
        </p:txBody>
      </p:sp>
    </p:spTree>
    <p:extLst>
      <p:ext uri="{BB962C8B-B14F-4D97-AF65-F5344CB8AC3E}">
        <p14:creationId xmlns:p14="http://schemas.microsoft.com/office/powerpoint/2010/main" val="99623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82FB0A5-034D-4E3C-A5A5-273EAD24D581}" type="slidenum">
              <a:rPr lang="en-US" altLang="en-US"/>
              <a:pPr/>
              <a:t>‹#›</a:t>
            </a:fld>
            <a:endParaRPr lang="en-US" altLang="en-US"/>
          </a:p>
        </p:txBody>
      </p:sp>
    </p:spTree>
    <p:extLst>
      <p:ext uri="{BB962C8B-B14F-4D97-AF65-F5344CB8AC3E}">
        <p14:creationId xmlns:p14="http://schemas.microsoft.com/office/powerpoint/2010/main" val="164577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6469EBB-090F-4802-BC43-E63D3C86AD3C}" type="slidenum">
              <a:rPr lang="en-US" altLang="en-US"/>
              <a:pPr/>
              <a:t>‹#›</a:t>
            </a:fld>
            <a:endParaRPr lang="en-US" altLang="en-US"/>
          </a:p>
        </p:txBody>
      </p:sp>
    </p:spTree>
    <p:extLst>
      <p:ext uri="{BB962C8B-B14F-4D97-AF65-F5344CB8AC3E}">
        <p14:creationId xmlns:p14="http://schemas.microsoft.com/office/powerpoint/2010/main" val="169682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AE672EC-5A9B-4594-86EB-008C95E84186}" type="slidenum">
              <a:rPr lang="en-US" altLang="en-US"/>
              <a:pPr/>
              <a:t>‹#›</a:t>
            </a:fld>
            <a:endParaRPr lang="en-US" altLang="en-US"/>
          </a:p>
        </p:txBody>
      </p:sp>
    </p:spTree>
    <p:extLst>
      <p:ext uri="{BB962C8B-B14F-4D97-AF65-F5344CB8AC3E}">
        <p14:creationId xmlns:p14="http://schemas.microsoft.com/office/powerpoint/2010/main" val="2114953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E40FC29-E9DD-4A02-B7E6-A6CB0EF26A9C}" type="slidenum">
              <a:rPr lang="en-US" altLang="en-US"/>
              <a:pPr/>
              <a:t>‹#›</a:t>
            </a:fld>
            <a:endParaRPr lang="en-US" altLang="en-US"/>
          </a:p>
        </p:txBody>
      </p:sp>
    </p:spTree>
    <p:extLst>
      <p:ext uri="{BB962C8B-B14F-4D97-AF65-F5344CB8AC3E}">
        <p14:creationId xmlns:p14="http://schemas.microsoft.com/office/powerpoint/2010/main" val="3127914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A23797B-8540-4A0D-80D6-93A2F5B93DA4}" type="slidenum">
              <a:rPr lang="en-US" altLang="en-US"/>
              <a:pPr/>
              <a:t>‹#›</a:t>
            </a:fld>
            <a:endParaRPr lang="en-US" altLang="en-US"/>
          </a:p>
        </p:txBody>
      </p:sp>
    </p:spTree>
    <p:extLst>
      <p:ext uri="{BB962C8B-B14F-4D97-AF65-F5344CB8AC3E}">
        <p14:creationId xmlns:p14="http://schemas.microsoft.com/office/powerpoint/2010/main" val="1447673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A93084D-87B9-480C-88EA-4A564006BC17}" type="slidenum">
              <a:rPr lang="en-US" altLang="en-US"/>
              <a:pPr/>
              <a:t>‹#›</a:t>
            </a:fld>
            <a:endParaRPr lang="en-US" altLang="en-US"/>
          </a:p>
        </p:txBody>
      </p:sp>
    </p:spTree>
    <p:extLst>
      <p:ext uri="{BB962C8B-B14F-4D97-AF65-F5344CB8AC3E}">
        <p14:creationId xmlns:p14="http://schemas.microsoft.com/office/powerpoint/2010/main" val="136338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FD8A95B-5886-4637-8BCB-047A0C1D5FED}" type="slidenum">
              <a:rPr lang="en-US" altLang="en-US"/>
              <a:pPr/>
              <a:t>‹#›</a:t>
            </a:fld>
            <a:endParaRPr lang="en-US" altLang="en-US"/>
          </a:p>
        </p:txBody>
      </p:sp>
    </p:spTree>
    <p:extLst>
      <p:ext uri="{BB962C8B-B14F-4D97-AF65-F5344CB8AC3E}">
        <p14:creationId xmlns:p14="http://schemas.microsoft.com/office/powerpoint/2010/main" val="46592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76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2"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7653"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7654"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3DA1A45E-F959-47F3-BAFF-8AC912D1C57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Goudy" pitchFamily="16" charset="0"/>
          <a:ea typeface="ＭＳ Ｐゴシック" pitchFamily="16" charset="-128"/>
        </a:defRPr>
      </a:lvl2pPr>
      <a:lvl3pPr algn="ctr" rtl="0" fontAlgn="base">
        <a:spcBef>
          <a:spcPct val="0"/>
        </a:spcBef>
        <a:spcAft>
          <a:spcPct val="0"/>
        </a:spcAft>
        <a:defRPr sz="3200">
          <a:solidFill>
            <a:schemeClr val="tx2"/>
          </a:solidFill>
          <a:latin typeface="Goudy" pitchFamily="16" charset="0"/>
          <a:ea typeface="ＭＳ Ｐゴシック" pitchFamily="16" charset="-128"/>
        </a:defRPr>
      </a:lvl3pPr>
      <a:lvl4pPr algn="ctr" rtl="0" fontAlgn="base">
        <a:spcBef>
          <a:spcPct val="0"/>
        </a:spcBef>
        <a:spcAft>
          <a:spcPct val="0"/>
        </a:spcAft>
        <a:defRPr sz="3200">
          <a:solidFill>
            <a:schemeClr val="tx2"/>
          </a:solidFill>
          <a:latin typeface="Goudy" pitchFamily="16" charset="0"/>
          <a:ea typeface="ＭＳ Ｐゴシック" pitchFamily="16" charset="-128"/>
        </a:defRPr>
      </a:lvl4pPr>
      <a:lvl5pPr algn="ctr" rtl="0" fontAlgn="base">
        <a:spcBef>
          <a:spcPct val="0"/>
        </a:spcBef>
        <a:spcAft>
          <a:spcPct val="0"/>
        </a:spcAft>
        <a:defRPr sz="3200">
          <a:solidFill>
            <a:schemeClr val="tx2"/>
          </a:solidFill>
          <a:latin typeface="Goudy" pitchFamily="16" charset="0"/>
          <a:ea typeface="ＭＳ Ｐゴシック" pitchFamily="16" charset="-128"/>
        </a:defRPr>
      </a:lvl5pPr>
      <a:lvl6pPr marL="457200" algn="ctr" rtl="0" fontAlgn="base">
        <a:spcBef>
          <a:spcPct val="0"/>
        </a:spcBef>
        <a:spcAft>
          <a:spcPct val="0"/>
        </a:spcAft>
        <a:defRPr sz="3200">
          <a:solidFill>
            <a:schemeClr val="tx2"/>
          </a:solidFill>
          <a:latin typeface="Goudy" pitchFamily="16" charset="0"/>
          <a:ea typeface="ＭＳ Ｐゴシック" pitchFamily="16" charset="-128"/>
        </a:defRPr>
      </a:lvl6pPr>
      <a:lvl7pPr marL="914400" algn="ctr" rtl="0" fontAlgn="base">
        <a:spcBef>
          <a:spcPct val="0"/>
        </a:spcBef>
        <a:spcAft>
          <a:spcPct val="0"/>
        </a:spcAft>
        <a:defRPr sz="3200">
          <a:solidFill>
            <a:schemeClr val="tx2"/>
          </a:solidFill>
          <a:latin typeface="Goudy" pitchFamily="16" charset="0"/>
          <a:ea typeface="ＭＳ Ｐゴシック" pitchFamily="16" charset="-128"/>
        </a:defRPr>
      </a:lvl7pPr>
      <a:lvl8pPr marL="1371600" algn="ctr" rtl="0" fontAlgn="base">
        <a:spcBef>
          <a:spcPct val="0"/>
        </a:spcBef>
        <a:spcAft>
          <a:spcPct val="0"/>
        </a:spcAft>
        <a:defRPr sz="3200">
          <a:solidFill>
            <a:schemeClr val="tx2"/>
          </a:solidFill>
          <a:latin typeface="Goudy" pitchFamily="16" charset="0"/>
          <a:ea typeface="ＭＳ Ｐゴシック" pitchFamily="16" charset="-128"/>
        </a:defRPr>
      </a:lvl8pPr>
      <a:lvl9pPr marL="1828800" algn="ctr" rtl="0" fontAlgn="base">
        <a:spcBef>
          <a:spcPct val="0"/>
        </a:spcBef>
        <a:spcAft>
          <a:spcPct val="0"/>
        </a:spcAft>
        <a:defRPr sz="3200">
          <a:solidFill>
            <a:schemeClr val="tx2"/>
          </a:solidFill>
          <a:latin typeface="Goudy" pitchFamily="16" charset="0"/>
          <a:ea typeface="ＭＳ Ｐゴシック" pitchFamily="16" charset="-128"/>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400">
          <a:solidFill>
            <a:schemeClr val="tx1"/>
          </a:solidFill>
          <a:latin typeface="+mn-lt"/>
          <a:ea typeface="+mn-ea"/>
        </a:defRPr>
      </a:lvl4pPr>
      <a:lvl5pPr marL="2057400" indent="-228600" algn="l" rtl="0" fontAlgn="base">
        <a:spcBef>
          <a:spcPct val="20000"/>
        </a:spcBef>
        <a:spcAft>
          <a:spcPct val="0"/>
        </a:spcAft>
        <a:buChar char="»"/>
        <a:defRPr sz="2400">
          <a:solidFill>
            <a:schemeClr val="tx1"/>
          </a:solidFill>
          <a:latin typeface="+mn-lt"/>
          <a:ea typeface="+mn-ea"/>
        </a:defRPr>
      </a:lvl5pPr>
      <a:lvl6pPr marL="2514600" indent="-228600" algn="l" rtl="0" fontAlgn="base">
        <a:spcBef>
          <a:spcPct val="20000"/>
        </a:spcBef>
        <a:spcAft>
          <a:spcPct val="0"/>
        </a:spcAft>
        <a:buChar char="»"/>
        <a:defRPr sz="2400">
          <a:solidFill>
            <a:schemeClr val="tx1"/>
          </a:solidFill>
          <a:latin typeface="+mn-lt"/>
          <a:ea typeface="+mn-ea"/>
        </a:defRPr>
      </a:lvl6pPr>
      <a:lvl7pPr marL="2971800" indent="-228600" algn="l" rtl="0" fontAlgn="base">
        <a:spcBef>
          <a:spcPct val="20000"/>
        </a:spcBef>
        <a:spcAft>
          <a:spcPct val="0"/>
        </a:spcAft>
        <a:buChar char="»"/>
        <a:defRPr sz="2400">
          <a:solidFill>
            <a:schemeClr val="tx1"/>
          </a:solidFill>
          <a:latin typeface="+mn-lt"/>
          <a:ea typeface="+mn-ea"/>
        </a:defRPr>
      </a:lvl7pPr>
      <a:lvl8pPr marL="3429000" indent="-228600" algn="l" rtl="0" fontAlgn="base">
        <a:spcBef>
          <a:spcPct val="20000"/>
        </a:spcBef>
        <a:spcAft>
          <a:spcPct val="0"/>
        </a:spcAft>
        <a:buChar char="»"/>
        <a:defRPr sz="2400">
          <a:solidFill>
            <a:schemeClr val="tx1"/>
          </a:solidFill>
          <a:latin typeface="+mn-lt"/>
          <a:ea typeface="+mn-ea"/>
        </a:defRPr>
      </a:lvl8pPr>
      <a:lvl9pPr marL="3886200" indent="-228600" algn="l" rtl="0" fontAlgn="base">
        <a:spcBef>
          <a:spcPct val="20000"/>
        </a:spcBef>
        <a:spcAft>
          <a:spcPct val="0"/>
        </a:spcAft>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032000" y="2209800"/>
            <a:ext cx="6858000" cy="1219200"/>
          </a:xfrm>
        </p:spPr>
        <p:txBody>
          <a:bodyPr/>
          <a:lstStyle/>
          <a:p>
            <a:pPr>
              <a:lnSpc>
                <a:spcPct val="90000"/>
              </a:lnSpc>
            </a:pPr>
            <a:endParaRPr lang="en-US" altLang="en-US" sz="2000"/>
          </a:p>
          <a:p>
            <a:pPr>
              <a:lnSpc>
                <a:spcPct val="90000"/>
              </a:lnSpc>
            </a:pPr>
            <a:r>
              <a:rPr lang="en-US" altLang="en-US" sz="4800" b="1"/>
              <a:t>Christmas Day</a:t>
            </a:r>
            <a:endParaRPr lang="en-US" altLang="en-US" sz="4000" b="1"/>
          </a:p>
          <a:p>
            <a:pPr>
              <a:lnSpc>
                <a:spcPct val="90000"/>
              </a:lnSpc>
            </a:pPr>
            <a:endParaRPr lang="en-US" altLang="en-US" sz="1600" b="1"/>
          </a:p>
          <a:p>
            <a:pPr>
              <a:lnSpc>
                <a:spcPct val="90000"/>
              </a:lnSpc>
            </a:pPr>
            <a:endParaRPr lang="en-US" altLang="en-US" sz="2000" b="1" i="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07"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7108" name="Text Box 4"/>
          <p:cNvSpPr txBox="1">
            <a:spLocks noChangeArrowheads="1"/>
          </p:cNvSpPr>
          <p:nvPr/>
        </p:nvSpPr>
        <p:spPr bwMode="auto">
          <a:xfrm>
            <a:off x="3276600" y="21463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latin typeface="Goudy" pitchFamily="16" charset="0"/>
              </a:rPr>
              <a:t>T</a:t>
            </a:r>
            <a:r>
              <a:rPr lang="en-US" altLang="en-US" b="1">
                <a:latin typeface="Goudy" pitchFamily="16" charset="0"/>
              </a:rPr>
              <a:t>he </a:t>
            </a:r>
            <a:r>
              <a:rPr lang="en-US" altLang="en-US" sz="3600" b="1">
                <a:latin typeface="Goudy" pitchFamily="16" charset="0"/>
              </a:rPr>
              <a:t>C</a:t>
            </a:r>
            <a:r>
              <a:rPr lang="en-US" altLang="en-US" b="1">
                <a:latin typeface="Goudy" pitchFamily="16" charset="0"/>
              </a:rPr>
              <a:t>andle of </a:t>
            </a:r>
            <a:r>
              <a:rPr lang="en-US" altLang="en-US" sz="3600" b="1">
                <a:latin typeface="Goudy" pitchFamily="16" charset="0"/>
              </a:rPr>
              <a:t>Love</a:t>
            </a:r>
            <a:endParaRPr lang="en-US" altLang="en-US" b="1">
              <a:latin typeface="Goudy" pitchFamily="16" charset="0"/>
            </a:endParaRPr>
          </a:p>
        </p:txBody>
      </p:sp>
      <p:sp>
        <p:nvSpPr>
          <p:cNvPr id="47109" name="Rectangle 5"/>
          <p:cNvSpPr>
            <a:spLocks noChangeArrowheads="1"/>
          </p:cNvSpPr>
          <p:nvPr/>
        </p:nvSpPr>
        <p:spPr bwMode="auto">
          <a:xfrm>
            <a:off x="2057400" y="30480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10000"/>
              </a:lnSpc>
            </a:pPr>
            <a:r>
              <a:rPr lang="en-US" altLang="en-US" sz="2600" b="1">
                <a:solidFill>
                  <a:schemeClr val="bg2"/>
                </a:solidFill>
              </a:rPr>
              <a:t>The Christmas fund shares our love for those           who have been shepherds bringing the good           news of Christ’s birth to many churches            in the United Church of Christ, by                providing pension supplements.</a:t>
            </a:r>
          </a:p>
        </p:txBody>
      </p:sp>
      <p:pic>
        <p:nvPicPr>
          <p:cNvPr id="47110"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1"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2" name="Picture 8"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286125" y="3556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7112"/>
                                        </p:tgtEl>
                                        <p:attrNameLst>
                                          <p:attrName>style.visibility</p:attrName>
                                        </p:attrNameLst>
                                      </p:cBhvr>
                                      <p:to>
                                        <p:strVal val="visible"/>
                                      </p:to>
                                    </p:set>
                                    <p:anim calcmode="lin" valueType="num">
                                      <p:cBhvr>
                                        <p:cTn id="7" dur="1000" fill="hold"/>
                                        <p:tgtEl>
                                          <p:spTgt spid="47112"/>
                                        </p:tgtEl>
                                        <p:attrNameLst>
                                          <p:attrName>ppt_w</p:attrName>
                                        </p:attrNameLst>
                                      </p:cBhvr>
                                      <p:tavLst>
                                        <p:tav tm="0">
                                          <p:val>
                                            <p:strVal val="#ppt_w*0.70"/>
                                          </p:val>
                                        </p:tav>
                                        <p:tav tm="100000">
                                          <p:val>
                                            <p:strVal val="#ppt_w"/>
                                          </p:val>
                                        </p:tav>
                                      </p:tavLst>
                                    </p:anim>
                                    <p:anim calcmode="lin" valueType="num">
                                      <p:cBhvr>
                                        <p:cTn id="8" dur="1000" fill="hold"/>
                                        <p:tgtEl>
                                          <p:spTgt spid="47112"/>
                                        </p:tgtEl>
                                        <p:attrNameLst>
                                          <p:attrName>ppt_h</p:attrName>
                                        </p:attrNameLst>
                                      </p:cBhvr>
                                      <p:tavLst>
                                        <p:tav tm="0">
                                          <p:val>
                                            <p:strVal val="#ppt_h"/>
                                          </p:val>
                                        </p:tav>
                                        <p:tav tm="100000">
                                          <p:val>
                                            <p:strVal val="#ppt_h"/>
                                          </p:val>
                                        </p:tav>
                                      </p:tavLst>
                                    </p:anim>
                                    <p:animEffect transition="in" filter="fade">
                                      <p:cBhvr>
                                        <p:cTn id="9" dur="1000"/>
                                        <p:tgtEl>
                                          <p:spTgt spid="47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2336800" y="1968500"/>
            <a:ext cx="6578600" cy="4114800"/>
          </a:xfrm>
        </p:spPr>
        <p:txBody>
          <a:bodyPr/>
          <a:lstStyle/>
          <a:p>
            <a:pPr algn="l">
              <a:lnSpc>
                <a:spcPct val="110000"/>
              </a:lnSpc>
            </a:pPr>
            <a:r>
              <a:rPr lang="en-US" altLang="en-US" sz="3200" b="1"/>
              <a:t>L</a:t>
            </a:r>
            <a:r>
              <a:rPr lang="en-US" altLang="en-US" sz="2600" b="1"/>
              <a:t>uke also says, “When they saw, they made known what had been told them about the child; and all who heard it were amazed at what the shepherds told them.”                 Tonight we light the </a:t>
            </a:r>
            <a:r>
              <a:rPr lang="en-US" altLang="en-US" sz="3000" b="1"/>
              <a:t>Christ Candle</a:t>
            </a:r>
            <a:r>
              <a:rPr lang="en-US" altLang="en-US" sz="2600" b="1"/>
              <a:t> - for we too, like the shepherds and those they met, are amazed by this story.</a:t>
            </a:r>
          </a:p>
        </p:txBody>
      </p:sp>
      <p:pic>
        <p:nvPicPr>
          <p:cNvPr id="32771" name="Picture 3"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2" name="Picture 4"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4" name="Picture 6"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60725" y="317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ugecandle"/>
          <p:cNvPicPr>
            <a:picLocks noChangeAspect="1" noChangeArrowheads="1"/>
          </p:cNvPicPr>
          <p:nvPr>
            <p:ph/>
          </p:nvPr>
        </p:nvPicPr>
        <p:blipFill>
          <a:blip r:embed="rId3">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7"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6868" name="Text Box 4"/>
          <p:cNvSpPr txBox="1">
            <a:spLocks noChangeArrowheads="1"/>
          </p:cNvSpPr>
          <p:nvPr/>
        </p:nvSpPr>
        <p:spPr bwMode="auto">
          <a:xfrm>
            <a:off x="2997200" y="3225800"/>
            <a:ext cx="49784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4800" b="1">
                <a:latin typeface="Goudy" pitchFamily="16" charset="0"/>
              </a:rPr>
              <a:t>T</a:t>
            </a:r>
            <a:r>
              <a:rPr lang="en-US" altLang="en-US" sz="4400" b="1">
                <a:latin typeface="Goudy" pitchFamily="16" charset="0"/>
              </a:rPr>
              <a:t>he </a:t>
            </a:r>
            <a:r>
              <a:rPr lang="en-US" altLang="en-US" sz="4800" b="1">
                <a:latin typeface="Goudy" pitchFamily="16" charset="0"/>
              </a:rPr>
              <a:t>C</a:t>
            </a:r>
            <a:r>
              <a:rPr lang="en-US" altLang="en-US" sz="4400" b="1">
                <a:latin typeface="Goudy" pitchFamily="16" charset="0"/>
              </a:rPr>
              <a:t>hrist Candle</a:t>
            </a:r>
          </a:p>
        </p:txBody>
      </p:sp>
      <p:sp>
        <p:nvSpPr>
          <p:cNvPr id="36869" name="Rectangle 5"/>
          <p:cNvSpPr>
            <a:spLocks noChangeArrowheads="1"/>
          </p:cNvSpPr>
          <p:nvPr/>
        </p:nvSpPr>
        <p:spPr bwMode="auto">
          <a:xfrm>
            <a:off x="2057400" y="33274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endParaRPr lang="en-US" altLang="en-US" b="1" i="1"/>
          </a:p>
        </p:txBody>
      </p:sp>
      <p:pic>
        <p:nvPicPr>
          <p:cNvPr id="36870" name="Picture 6"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1"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508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2" name="Picture 8"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73425" y="3556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73" name="Picture 9"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917825" y="2159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0"/>
                                  </p:stCondLst>
                                  <p:childTnLst>
                                    <p:set>
                                      <p:cBhvr>
                                        <p:cTn id="6" dur="1" fill="hold">
                                          <p:stCondLst>
                                            <p:cond delay="0"/>
                                          </p:stCondLst>
                                        </p:cTn>
                                        <p:tgtEl>
                                          <p:spTgt spid="36873"/>
                                        </p:tgtEl>
                                        <p:attrNameLst>
                                          <p:attrName>style.visibility</p:attrName>
                                        </p:attrNameLst>
                                      </p:cBhvr>
                                      <p:to>
                                        <p:strVal val="visible"/>
                                      </p:to>
                                    </p:set>
                                    <p:anim calcmode="lin" valueType="num">
                                      <p:cBhvr>
                                        <p:cTn id="7" dur="1000" fill="hold"/>
                                        <p:tgtEl>
                                          <p:spTgt spid="36873"/>
                                        </p:tgtEl>
                                        <p:attrNameLst>
                                          <p:attrName>ppt_w</p:attrName>
                                        </p:attrNameLst>
                                      </p:cBhvr>
                                      <p:tavLst>
                                        <p:tav tm="0">
                                          <p:val>
                                            <p:strVal val="#ppt_w*0.70"/>
                                          </p:val>
                                        </p:tav>
                                        <p:tav tm="100000">
                                          <p:val>
                                            <p:strVal val="#ppt_w"/>
                                          </p:val>
                                        </p:tav>
                                      </p:tavLst>
                                    </p:anim>
                                    <p:anim calcmode="lin" valueType="num">
                                      <p:cBhvr>
                                        <p:cTn id="8" dur="1000" fill="hold"/>
                                        <p:tgtEl>
                                          <p:spTgt spid="36873"/>
                                        </p:tgtEl>
                                        <p:attrNameLst>
                                          <p:attrName>ppt_h</p:attrName>
                                        </p:attrNameLst>
                                      </p:cBhvr>
                                      <p:tavLst>
                                        <p:tav tm="0">
                                          <p:val>
                                            <p:strVal val="#ppt_h"/>
                                          </p:val>
                                        </p:tav>
                                        <p:tav tm="100000">
                                          <p:val>
                                            <p:strVal val="#ppt_h"/>
                                          </p:val>
                                        </p:tav>
                                      </p:tavLst>
                                    </p:anim>
                                    <p:animEffect transition="in" filter="fade">
                                      <p:cBhvr>
                                        <p:cTn id="9" dur="1000"/>
                                        <p:tgtEl>
                                          <p:spTgt spid="368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2336800" y="1701800"/>
            <a:ext cx="6350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a:p>
            <a:pPr algn="l" eaLnBrk="1" hangingPunct="1">
              <a:lnSpc>
                <a:spcPct val="110000"/>
              </a:lnSpc>
            </a:pPr>
            <a:r>
              <a:rPr lang="en-US" altLang="en-US" sz="2600" b="1"/>
              <a:t>(Let us pray) Emmanuel, today we              give you thanks for your presence in          our midst.  Teach us to offer your hope, announce your peace, share your joy and receive your new-born love. O God, let           your face shine on us so that we may            light the way for others.  Amen.</a:t>
            </a:r>
          </a:p>
        </p:txBody>
      </p:sp>
      <p:pic>
        <p:nvPicPr>
          <p:cNvPr id="14343" name="Picture 7"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270125" y="254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9"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260725" y="317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13"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50" name="Picture 14" descr="hugecandle"/>
          <p:cNvPicPr>
            <a:picLocks noChangeAspect="1" noChangeArrowheads="1"/>
          </p:cNvPicPr>
          <p:nvPr/>
        </p:nvPicPr>
        <p:blipFill>
          <a:blip r:embed="rId3">
            <a:extLst>
              <a:ext uri="{28A0092B-C50C-407E-A947-70E740481C1C}">
                <a14:useLocalDpi xmlns:a14="http://schemas.microsoft.com/office/drawing/2010/main" val="0"/>
              </a:ext>
            </a:extLst>
          </a:blip>
          <a:srcRect b="58333"/>
          <a:stretch>
            <a:fillRect/>
          </a:stretch>
        </p:blipFill>
        <p:spPr bwMode="auto">
          <a:xfrm>
            <a:off x="2905125" y="190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subTitle" idx="1"/>
          </p:nvPr>
        </p:nvSpPr>
        <p:spPr>
          <a:xfrm>
            <a:off x="2336800" y="1955800"/>
            <a:ext cx="6578600" cy="4114800"/>
          </a:xfrm>
        </p:spPr>
        <p:txBody>
          <a:bodyPr/>
          <a:lstStyle/>
          <a:p>
            <a:pPr algn="l">
              <a:lnSpc>
                <a:spcPct val="110000"/>
              </a:lnSpc>
            </a:pPr>
            <a:r>
              <a:rPr lang="en-US" altLang="en-US" sz="3200" b="1"/>
              <a:t>T</a:t>
            </a:r>
            <a:r>
              <a:rPr lang="en-US" altLang="en-US" sz="2600" b="1"/>
              <a:t>he </a:t>
            </a:r>
            <a:r>
              <a:rPr lang="en-US" altLang="en-US" sz="3200" b="1"/>
              <a:t>G</a:t>
            </a:r>
            <a:r>
              <a:rPr lang="en-US" altLang="en-US" sz="2600" b="1"/>
              <a:t>ospel of </a:t>
            </a:r>
            <a:r>
              <a:rPr lang="en-US" altLang="en-US" sz="3200" b="1"/>
              <a:t>L</a:t>
            </a:r>
            <a:r>
              <a:rPr lang="en-US" altLang="en-US" sz="2600" b="1"/>
              <a:t>uke tells us –    </a:t>
            </a:r>
          </a:p>
          <a:p>
            <a:pPr algn="l">
              <a:lnSpc>
                <a:spcPct val="110000"/>
              </a:lnSpc>
              <a:spcBef>
                <a:spcPct val="5000"/>
              </a:spcBef>
            </a:pPr>
            <a:r>
              <a:rPr lang="en-US" altLang="en-US" sz="2600" b="1"/>
              <a:t>“</a:t>
            </a:r>
            <a:r>
              <a:rPr lang="en-US" altLang="en-US" sz="3200" b="1"/>
              <a:t>W</a:t>
            </a:r>
            <a:r>
              <a:rPr lang="en-US" altLang="en-US" sz="2600" b="1"/>
              <a:t>hen the angels had left them and gone to heaven, the shepherds said to one another, ‘Let us go now to </a:t>
            </a:r>
            <a:r>
              <a:rPr lang="en-US" altLang="en-US" sz="3200" b="1"/>
              <a:t>B</a:t>
            </a:r>
            <a:r>
              <a:rPr lang="en-US" altLang="en-US" sz="2600" b="1"/>
              <a:t>ethlehem and see this thing that has taken place, which the Lord has made known to us.’ So they went with haste and found Mary and Joseph, and the Child lying in the manger.”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ChangeArrowheads="1"/>
          </p:cNvSpPr>
          <p:nvPr/>
        </p:nvSpPr>
        <p:spPr bwMode="auto">
          <a:xfrm>
            <a:off x="2324100" y="22606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spcAft>
                <a:spcPct val="25000"/>
              </a:spcAft>
            </a:pPr>
            <a:r>
              <a:rPr lang="en-US" altLang="en-US" sz="3200" b="1"/>
              <a:t>W</a:t>
            </a:r>
            <a:r>
              <a:rPr lang="en-US" altLang="en-US" sz="2600" b="1"/>
              <a:t>e light again the </a:t>
            </a:r>
            <a:r>
              <a:rPr lang="en-US" altLang="en-US" sz="3600" b="1"/>
              <a:t>C</a:t>
            </a:r>
            <a:r>
              <a:rPr lang="en-US" altLang="en-US" sz="3000" b="1"/>
              <a:t>andle of </a:t>
            </a:r>
            <a:r>
              <a:rPr lang="en-US" altLang="en-US" sz="3600" b="1"/>
              <a:t>H</a:t>
            </a:r>
            <a:r>
              <a:rPr lang="en-US" altLang="en-US" sz="3000" b="1"/>
              <a:t>ope</a:t>
            </a:r>
            <a:r>
              <a:rPr lang="en-US" altLang="en-US" sz="2600" b="1"/>
              <a:t> and remember the hope of the shepherds.</a:t>
            </a:r>
          </a:p>
        </p:txBody>
      </p:sp>
      <p:sp>
        <p:nvSpPr>
          <p:cNvPr id="11272" name="Rectangle 8"/>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438400" y="2921000"/>
            <a:ext cx="6350000" cy="292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05000"/>
              </a:lnSpc>
            </a:pPr>
            <a:r>
              <a:rPr lang="en-US" altLang="en-US" sz="3200" b="1">
                <a:solidFill>
                  <a:schemeClr val="bg2"/>
                </a:solidFill>
              </a:rPr>
              <a:t>T</a:t>
            </a:r>
            <a:r>
              <a:rPr lang="en-US" altLang="en-US" sz="2600" b="1">
                <a:solidFill>
                  <a:schemeClr val="bg2"/>
                </a:solidFill>
              </a:rPr>
              <a:t>he</a:t>
            </a:r>
            <a:r>
              <a:rPr lang="en-US" altLang="en-US" b="1">
                <a:solidFill>
                  <a:schemeClr val="bg2"/>
                </a:solidFill>
              </a:rPr>
              <a:t> </a:t>
            </a:r>
            <a:r>
              <a:rPr lang="en-US" altLang="en-US" sz="3200" b="1">
                <a:solidFill>
                  <a:schemeClr val="bg2"/>
                </a:solidFill>
              </a:rPr>
              <a:t>C</a:t>
            </a:r>
            <a:r>
              <a:rPr lang="en-US" altLang="en-US" sz="2600" b="1">
                <a:solidFill>
                  <a:schemeClr val="bg2"/>
                </a:solidFill>
              </a:rPr>
              <a:t>hristmas</a:t>
            </a:r>
            <a:r>
              <a:rPr lang="en-US" altLang="en-US" b="1">
                <a:solidFill>
                  <a:schemeClr val="bg2"/>
                </a:solidFill>
              </a:rPr>
              <a:t> </a:t>
            </a:r>
            <a:r>
              <a:rPr lang="en-US" altLang="en-US" sz="3200" b="1">
                <a:solidFill>
                  <a:schemeClr val="bg2"/>
                </a:solidFill>
              </a:rPr>
              <a:t>F</a:t>
            </a:r>
            <a:r>
              <a:rPr lang="en-US" altLang="en-US" sz="2600" b="1">
                <a:solidFill>
                  <a:schemeClr val="bg2"/>
                </a:solidFill>
              </a:rPr>
              <a:t>und offers hope to active          and retired clergy and active and retired                     lay employees because they can receive           emergency assistance in time of need</a:t>
            </a:r>
            <a:r>
              <a:rPr lang="en-US" altLang="en-US" b="1">
                <a:solidFill>
                  <a:schemeClr val="bg2"/>
                </a:solidFill>
              </a:rPr>
              <a:t>.</a:t>
            </a:r>
          </a:p>
          <a:p>
            <a:pPr eaLnBrk="1" hangingPunct="1">
              <a:lnSpc>
                <a:spcPct val="105000"/>
              </a:lnSpc>
              <a:spcAft>
                <a:spcPct val="25000"/>
              </a:spcAft>
            </a:pPr>
            <a:endParaRPr lang="en-US" altLang="en-US" sz="2600" b="1">
              <a:solidFill>
                <a:schemeClr val="bg2"/>
              </a:solidFill>
            </a:endParaRPr>
          </a:p>
        </p:txBody>
      </p:sp>
      <p:sp>
        <p:nvSpPr>
          <p:cNvPr id="40963"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0964" name="Text Box 4"/>
          <p:cNvSpPr txBox="1">
            <a:spLocks noChangeArrowheads="1"/>
          </p:cNvSpPr>
          <p:nvPr/>
        </p:nvSpPr>
        <p:spPr bwMode="auto">
          <a:xfrm>
            <a:off x="3276600" y="21463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a:latin typeface="Goudy" pitchFamily="16" charset="0"/>
              </a:rPr>
              <a:t>T</a:t>
            </a:r>
            <a:r>
              <a:rPr lang="en-US" altLang="en-US" b="1">
                <a:latin typeface="Goudy" pitchFamily="16" charset="0"/>
              </a:rPr>
              <a:t>he </a:t>
            </a:r>
            <a:r>
              <a:rPr lang="en-US" altLang="en-US" sz="3600" b="1">
                <a:latin typeface="Goudy" pitchFamily="16" charset="0"/>
              </a:rPr>
              <a:t>C</a:t>
            </a:r>
            <a:r>
              <a:rPr lang="en-US" altLang="en-US" b="1">
                <a:latin typeface="Goudy" pitchFamily="16" charset="0"/>
              </a:rPr>
              <a:t>andle of </a:t>
            </a:r>
            <a:r>
              <a:rPr lang="en-US" altLang="en-US" sz="3600" b="1">
                <a:latin typeface="Goudy" pitchFamily="16" charset="0"/>
              </a:rPr>
              <a:t>H</a:t>
            </a:r>
            <a:r>
              <a:rPr lang="en-US" altLang="en-US" b="1">
                <a:latin typeface="Goudy" pitchFamily="16" charset="0"/>
              </a:rPr>
              <a:t>ope</a:t>
            </a:r>
          </a:p>
        </p:txBody>
      </p:sp>
      <p:pic>
        <p:nvPicPr>
          <p:cNvPr id="40965" name="Picture 5"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508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0965"/>
                                        </p:tgtEl>
                                        <p:attrNameLst>
                                          <p:attrName>style.visibility</p:attrName>
                                        </p:attrNameLst>
                                      </p:cBhvr>
                                      <p:to>
                                        <p:strVal val="visible"/>
                                      </p:to>
                                    </p:set>
                                    <p:anim calcmode="lin" valueType="num">
                                      <p:cBhvr>
                                        <p:cTn id="7" dur="1000" fill="hold"/>
                                        <p:tgtEl>
                                          <p:spTgt spid="40965"/>
                                        </p:tgtEl>
                                        <p:attrNameLst>
                                          <p:attrName>ppt_w</p:attrName>
                                        </p:attrNameLst>
                                      </p:cBhvr>
                                      <p:tavLst>
                                        <p:tav tm="0">
                                          <p:val>
                                            <p:strVal val="#ppt_w*0.70"/>
                                          </p:val>
                                        </p:tav>
                                        <p:tav tm="100000">
                                          <p:val>
                                            <p:strVal val="#ppt_w"/>
                                          </p:val>
                                        </p:tav>
                                      </p:tavLst>
                                    </p:anim>
                                    <p:anim calcmode="lin" valueType="num">
                                      <p:cBhvr>
                                        <p:cTn id="8" dur="1000" fill="hold"/>
                                        <p:tgtEl>
                                          <p:spTgt spid="40965"/>
                                        </p:tgtEl>
                                        <p:attrNameLst>
                                          <p:attrName>ppt_h</p:attrName>
                                        </p:attrNameLst>
                                      </p:cBhvr>
                                      <p:tavLst>
                                        <p:tav tm="0">
                                          <p:val>
                                            <p:strVal val="#ppt_h"/>
                                          </p:val>
                                        </p:tav>
                                        <p:tav tm="100000">
                                          <p:val>
                                            <p:strVal val="#ppt_h"/>
                                          </p:val>
                                        </p:tav>
                                      </p:tavLst>
                                    </p:anim>
                                    <p:animEffect transition="in" filter="fade">
                                      <p:cBhvr>
                                        <p:cTn id="9" dur="10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4"/>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24584" name="Rectangle 8"/>
          <p:cNvSpPr>
            <a:spLocks noChangeArrowheads="1"/>
          </p:cNvSpPr>
          <p:nvPr/>
        </p:nvSpPr>
        <p:spPr bwMode="auto">
          <a:xfrm>
            <a:off x="2019300" y="22606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3200" b="1"/>
              <a:t>	W</a:t>
            </a:r>
            <a:r>
              <a:rPr lang="en-US" altLang="en-US" sz="2600" b="1"/>
              <a:t>e light again the </a:t>
            </a:r>
            <a:r>
              <a:rPr lang="en-US" altLang="en-US" sz="3600" b="1"/>
              <a:t>C</a:t>
            </a:r>
            <a:r>
              <a:rPr lang="en-US" altLang="en-US" sz="3000" b="1"/>
              <a:t>andle of </a:t>
            </a:r>
            <a:r>
              <a:rPr lang="en-US" altLang="en-US" sz="3600" b="1"/>
              <a:t>P</a:t>
            </a:r>
            <a:r>
              <a:rPr lang="en-US" altLang="en-US" sz="3000" b="1"/>
              <a:t>eace</a:t>
            </a:r>
            <a:r>
              <a:rPr lang="en-US" altLang="en-US" sz="2600" b="1"/>
              <a:t> and             claim the Peace on Earth once sung by angels.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3012" name="Text Box 4"/>
          <p:cNvSpPr txBox="1">
            <a:spLocks noChangeArrowheads="1"/>
          </p:cNvSpPr>
          <p:nvPr/>
        </p:nvSpPr>
        <p:spPr bwMode="auto">
          <a:xfrm>
            <a:off x="3276600" y="21336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b="1" i="1">
                <a:latin typeface="Goudy" pitchFamily="16" charset="0"/>
              </a:rPr>
              <a:t>he </a:t>
            </a:r>
            <a:r>
              <a:rPr lang="en-US" altLang="en-US" sz="3600" b="1" i="1">
                <a:latin typeface="Goudy" pitchFamily="16" charset="0"/>
              </a:rPr>
              <a:t>C</a:t>
            </a:r>
            <a:r>
              <a:rPr lang="en-US" altLang="en-US" b="1" i="1">
                <a:latin typeface="Goudy" pitchFamily="16" charset="0"/>
              </a:rPr>
              <a:t>andle of </a:t>
            </a:r>
            <a:r>
              <a:rPr lang="en-US" altLang="en-US" sz="3600" b="1" i="1">
                <a:latin typeface="Goudy" pitchFamily="16" charset="0"/>
              </a:rPr>
              <a:t>Peace</a:t>
            </a:r>
            <a:endParaRPr lang="en-US" altLang="en-US" b="1" i="1">
              <a:latin typeface="Goudy" pitchFamily="16" charset="0"/>
            </a:endParaRPr>
          </a:p>
        </p:txBody>
      </p:sp>
      <p:sp>
        <p:nvSpPr>
          <p:cNvPr id="43013" name="Rectangle 5"/>
          <p:cNvSpPr>
            <a:spLocks noChangeArrowheads="1"/>
          </p:cNvSpPr>
          <p:nvPr/>
        </p:nvSpPr>
        <p:spPr bwMode="auto">
          <a:xfrm>
            <a:off x="2057400" y="29210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r>
              <a:rPr lang="en-US" altLang="en-US" sz="3200" b="1" i="1">
                <a:solidFill>
                  <a:schemeClr val="bg2"/>
                </a:solidFill>
              </a:rPr>
              <a:t>T</a:t>
            </a:r>
            <a:r>
              <a:rPr lang="en-US" altLang="en-US" sz="2600" b="1" i="1">
                <a:solidFill>
                  <a:schemeClr val="bg2"/>
                </a:solidFill>
              </a:rPr>
              <a:t>he</a:t>
            </a:r>
            <a:r>
              <a:rPr lang="en-US" altLang="en-US" b="1" i="1">
                <a:solidFill>
                  <a:schemeClr val="bg2"/>
                </a:solidFill>
              </a:rPr>
              <a:t> </a:t>
            </a:r>
            <a:r>
              <a:rPr lang="en-US" altLang="en-US" sz="3200" b="1" i="1">
                <a:solidFill>
                  <a:schemeClr val="bg2"/>
                </a:solidFill>
              </a:rPr>
              <a:t>C</a:t>
            </a:r>
            <a:r>
              <a:rPr lang="en-US" altLang="en-US" sz="2600" b="1" i="1">
                <a:solidFill>
                  <a:schemeClr val="bg2"/>
                </a:solidFill>
              </a:rPr>
              <a:t>hristmas</a:t>
            </a:r>
            <a:r>
              <a:rPr lang="en-US" altLang="en-US" b="1" i="1">
                <a:solidFill>
                  <a:schemeClr val="bg2"/>
                </a:solidFill>
              </a:rPr>
              <a:t> </a:t>
            </a:r>
            <a:r>
              <a:rPr lang="en-US" altLang="en-US" sz="3200" b="1" i="1">
                <a:solidFill>
                  <a:schemeClr val="bg2"/>
                </a:solidFill>
              </a:rPr>
              <a:t>F</a:t>
            </a:r>
            <a:r>
              <a:rPr lang="en-US" altLang="en-US" sz="2600" b="1" i="1">
                <a:solidFill>
                  <a:schemeClr val="bg2"/>
                </a:solidFill>
              </a:rPr>
              <a:t>und health premium supplements bring peace of mind and spirit to many retired pastors, musicians, sextons                  and administrators.</a:t>
            </a:r>
            <a:endParaRPr lang="en-US" altLang="en-US" b="1" i="1">
              <a:solidFill>
                <a:schemeClr val="bg2"/>
              </a:solidFill>
            </a:endParaRPr>
          </a:p>
        </p:txBody>
      </p:sp>
      <p:pic>
        <p:nvPicPr>
          <p:cNvPr id="43014"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3014"/>
                                        </p:tgtEl>
                                        <p:attrNameLst>
                                          <p:attrName>style.visibility</p:attrName>
                                        </p:attrNameLst>
                                      </p:cBhvr>
                                      <p:to>
                                        <p:strVal val="visible"/>
                                      </p:to>
                                    </p:set>
                                    <p:anim calcmode="lin" valueType="num">
                                      <p:cBhvr>
                                        <p:cTn id="7" dur="1000" fill="hold"/>
                                        <p:tgtEl>
                                          <p:spTgt spid="43014"/>
                                        </p:tgtEl>
                                        <p:attrNameLst>
                                          <p:attrName>ppt_w</p:attrName>
                                        </p:attrNameLst>
                                      </p:cBhvr>
                                      <p:tavLst>
                                        <p:tav tm="0">
                                          <p:val>
                                            <p:strVal val="#ppt_w*0.70"/>
                                          </p:val>
                                        </p:tav>
                                        <p:tav tm="100000">
                                          <p:val>
                                            <p:strVal val="#ppt_w"/>
                                          </p:val>
                                        </p:tav>
                                      </p:tavLst>
                                    </p:anim>
                                    <p:anim calcmode="lin" valueType="num">
                                      <p:cBhvr>
                                        <p:cTn id="8" dur="1000" fill="hold"/>
                                        <p:tgtEl>
                                          <p:spTgt spid="43014"/>
                                        </p:tgtEl>
                                        <p:attrNameLst>
                                          <p:attrName>ppt_h</p:attrName>
                                        </p:attrNameLst>
                                      </p:cBhvr>
                                      <p:tavLst>
                                        <p:tav tm="0">
                                          <p:val>
                                            <p:strVal val="#ppt_h"/>
                                          </p:val>
                                        </p:tav>
                                        <p:tav tm="100000">
                                          <p:val>
                                            <p:strVal val="#ppt_h"/>
                                          </p:val>
                                        </p:tav>
                                      </p:tavLst>
                                    </p:anim>
                                    <p:animEffect transition="in" filter="fade">
                                      <p:cBhvr>
                                        <p:cTn id="9" dur="1000"/>
                                        <p:tgtEl>
                                          <p:spTgt spid="430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4821" name="Rectangle 5"/>
          <p:cNvSpPr>
            <a:spLocks noChangeArrowheads="1"/>
          </p:cNvSpPr>
          <p:nvPr/>
        </p:nvSpPr>
        <p:spPr bwMode="auto">
          <a:xfrm>
            <a:off x="2032000" y="22606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0000"/>
              </a:lnSpc>
            </a:pPr>
            <a:r>
              <a:rPr lang="en-US" altLang="en-US" sz="3200" b="1"/>
              <a:t>	W</a:t>
            </a:r>
            <a:r>
              <a:rPr lang="en-US" altLang="en-US" sz="2600" b="1"/>
              <a:t>e light the </a:t>
            </a:r>
            <a:r>
              <a:rPr lang="en-US" altLang="en-US" sz="3600" b="1"/>
              <a:t>C</a:t>
            </a:r>
            <a:r>
              <a:rPr lang="en-US" altLang="en-US" sz="3000" b="1"/>
              <a:t>andle of </a:t>
            </a:r>
            <a:r>
              <a:rPr lang="en-US" altLang="en-US" sz="3600" b="1"/>
              <a:t>J</a:t>
            </a:r>
            <a:r>
              <a:rPr lang="en-US" altLang="en-US" sz="3000" b="1"/>
              <a:t>oy</a:t>
            </a:r>
            <a:r>
              <a:rPr lang="en-US" altLang="en-US" sz="2600" b="1"/>
              <a:t> and celebrate                     all communities of faith where the story                has been made known.</a:t>
            </a:r>
          </a:p>
        </p:txBody>
      </p:sp>
      <p:pic>
        <p:nvPicPr>
          <p:cNvPr id="34822"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59"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45060" name="Text Box 4"/>
          <p:cNvSpPr txBox="1">
            <a:spLocks noChangeArrowheads="1"/>
          </p:cNvSpPr>
          <p:nvPr/>
        </p:nvSpPr>
        <p:spPr bwMode="auto">
          <a:xfrm>
            <a:off x="3263900" y="2171700"/>
            <a:ext cx="4419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600" b="1" i="1">
                <a:latin typeface="Goudy" pitchFamily="16" charset="0"/>
              </a:rPr>
              <a:t>T</a:t>
            </a:r>
            <a:r>
              <a:rPr lang="en-US" altLang="en-US" b="1" i="1">
                <a:latin typeface="Goudy" pitchFamily="16" charset="0"/>
              </a:rPr>
              <a:t>he </a:t>
            </a:r>
            <a:r>
              <a:rPr lang="en-US" altLang="en-US" sz="3600" b="1" i="1">
                <a:latin typeface="Goudy" pitchFamily="16" charset="0"/>
              </a:rPr>
              <a:t>C</a:t>
            </a:r>
            <a:r>
              <a:rPr lang="en-US" altLang="en-US" b="1" i="1">
                <a:latin typeface="Goudy" pitchFamily="16" charset="0"/>
              </a:rPr>
              <a:t>andle of </a:t>
            </a:r>
            <a:r>
              <a:rPr lang="en-US" altLang="en-US" sz="3600" b="1" i="1">
                <a:latin typeface="Goudy" pitchFamily="16" charset="0"/>
              </a:rPr>
              <a:t>Joy</a:t>
            </a:r>
            <a:endParaRPr lang="en-US" altLang="en-US" b="1" i="1">
              <a:latin typeface="Goudy" pitchFamily="16" charset="0"/>
            </a:endParaRPr>
          </a:p>
        </p:txBody>
      </p:sp>
      <p:sp>
        <p:nvSpPr>
          <p:cNvPr id="45061" name="Rectangle 5"/>
          <p:cNvSpPr>
            <a:spLocks noChangeArrowheads="1"/>
          </p:cNvSpPr>
          <p:nvPr/>
        </p:nvSpPr>
        <p:spPr bwMode="auto">
          <a:xfrm>
            <a:off x="2044700" y="29845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eaLnBrk="1" hangingPunct="1">
              <a:lnSpc>
                <a:spcPct val="110000"/>
              </a:lnSpc>
            </a:pPr>
            <a:r>
              <a:rPr lang="en-US" altLang="en-US" sz="2800" b="1" i="1">
                <a:solidFill>
                  <a:schemeClr val="bg2"/>
                </a:solidFill>
              </a:rPr>
              <a:t>T</a:t>
            </a:r>
            <a:r>
              <a:rPr lang="en-US" altLang="en-US" sz="2600" b="1" i="1">
                <a:solidFill>
                  <a:schemeClr val="bg2"/>
                </a:solidFill>
              </a:rPr>
              <a:t>he Christmas Fund sends Christmas                gift checks which bring joy to retired             clergy and lay workers - this year more          than 20 of whom are 100 years                         old or older.</a:t>
            </a:r>
          </a:p>
        </p:txBody>
      </p:sp>
      <p:pic>
        <p:nvPicPr>
          <p:cNvPr id="45062"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3" name="Picture 7"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nodeType="afterEffect">
                                  <p:stCondLst>
                                    <p:cond delay="1000"/>
                                  </p:stCondLst>
                                  <p:childTnLst>
                                    <p:set>
                                      <p:cBhvr>
                                        <p:cTn id="6" dur="1" fill="hold">
                                          <p:stCondLst>
                                            <p:cond delay="0"/>
                                          </p:stCondLst>
                                        </p:cTn>
                                        <p:tgtEl>
                                          <p:spTgt spid="45063"/>
                                        </p:tgtEl>
                                        <p:attrNameLst>
                                          <p:attrName>style.visibility</p:attrName>
                                        </p:attrNameLst>
                                      </p:cBhvr>
                                      <p:to>
                                        <p:strVal val="visible"/>
                                      </p:to>
                                    </p:set>
                                    <p:anim calcmode="lin" valueType="num">
                                      <p:cBhvr>
                                        <p:cTn id="7" dur="1000" fill="hold"/>
                                        <p:tgtEl>
                                          <p:spTgt spid="45063"/>
                                        </p:tgtEl>
                                        <p:attrNameLst>
                                          <p:attrName>ppt_w</p:attrName>
                                        </p:attrNameLst>
                                      </p:cBhvr>
                                      <p:tavLst>
                                        <p:tav tm="0">
                                          <p:val>
                                            <p:strVal val="#ppt_w*0.70"/>
                                          </p:val>
                                        </p:tav>
                                        <p:tav tm="100000">
                                          <p:val>
                                            <p:strVal val="#ppt_w"/>
                                          </p:val>
                                        </p:tav>
                                      </p:tavLst>
                                    </p:anim>
                                    <p:anim calcmode="lin" valueType="num">
                                      <p:cBhvr>
                                        <p:cTn id="8" dur="1000" fill="hold"/>
                                        <p:tgtEl>
                                          <p:spTgt spid="45063"/>
                                        </p:tgtEl>
                                        <p:attrNameLst>
                                          <p:attrName>ppt_h</p:attrName>
                                        </p:attrNameLst>
                                      </p:cBhvr>
                                      <p:tavLst>
                                        <p:tav tm="0">
                                          <p:val>
                                            <p:strVal val="#ppt_h"/>
                                          </p:val>
                                        </p:tav>
                                        <p:tav tm="100000">
                                          <p:val>
                                            <p:strVal val="#ppt_h"/>
                                          </p:val>
                                        </p:tav>
                                      </p:tavLst>
                                    </p:anim>
                                    <p:animEffect transition="in" filter="fade">
                                      <p:cBhvr>
                                        <p:cTn id="9" dur="1000"/>
                                        <p:tgtEl>
                                          <p:spTgt spid="450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ugecandle"/>
          <p:cNvPicPr>
            <a:picLocks noChangeAspect="1" noChangeArrowheads="1"/>
          </p:cNvPicPr>
          <p:nvPr>
            <p:ph/>
          </p:nvPr>
        </p:nvPicPr>
        <p:blipFill>
          <a:blip r:embed="rId3" cstate="print">
            <a:extLst>
              <a:ext uri="{28A0092B-C50C-407E-A947-70E740481C1C}">
                <a14:useLocalDpi xmlns:a14="http://schemas.microsoft.com/office/drawing/2010/main" val="0"/>
              </a:ext>
            </a:extLst>
          </a:blip>
          <a:srcRect b="58333"/>
          <a:stretch>
            <a:fillRect/>
          </a:stretch>
        </p:blipFill>
        <p:spPr>
          <a:xfrm>
            <a:off x="2270125" y="25400"/>
            <a:ext cx="36195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5" name="Rectangle 3"/>
          <p:cNvSpPr>
            <a:spLocks noChangeArrowheads="1"/>
          </p:cNvSpPr>
          <p:nvPr/>
        </p:nvSpPr>
        <p:spPr bwMode="auto">
          <a:xfrm>
            <a:off x="2438400" y="2057400"/>
            <a:ext cx="68580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lgn="ctr">
              <a:spcBef>
                <a:spcPct val="20000"/>
              </a:spcBef>
              <a:defRPr sz="2400">
                <a:solidFill>
                  <a:schemeClr val="tx1"/>
                </a:solidFill>
                <a:latin typeface="Goudy" pitchFamily="16" charset="0"/>
                <a:ea typeface="ＭＳ Ｐゴシック" pitchFamily="16" charset="-128"/>
              </a:defRPr>
            </a:lvl1pPr>
            <a:lvl2pPr algn="ctr">
              <a:spcBef>
                <a:spcPct val="20000"/>
              </a:spcBef>
              <a:defRPr sz="2400">
                <a:solidFill>
                  <a:schemeClr val="tx1"/>
                </a:solidFill>
                <a:latin typeface="Goudy" pitchFamily="16" charset="0"/>
                <a:ea typeface="ＭＳ Ｐゴシック" pitchFamily="16" charset="-128"/>
              </a:defRPr>
            </a:lvl2pPr>
            <a:lvl3pPr algn="ctr">
              <a:spcBef>
                <a:spcPct val="20000"/>
              </a:spcBef>
              <a:defRPr sz="2400">
                <a:solidFill>
                  <a:schemeClr val="tx1"/>
                </a:solidFill>
                <a:latin typeface="Goudy" pitchFamily="16" charset="0"/>
                <a:ea typeface="ＭＳ Ｐゴシック" pitchFamily="16" charset="-128"/>
              </a:defRPr>
            </a:lvl3pPr>
            <a:lvl4pPr algn="ctr">
              <a:spcBef>
                <a:spcPct val="20000"/>
              </a:spcBef>
              <a:defRPr sz="2400">
                <a:solidFill>
                  <a:schemeClr val="tx1"/>
                </a:solidFill>
                <a:latin typeface="Goudy" pitchFamily="16" charset="0"/>
                <a:ea typeface="ＭＳ Ｐゴシック" pitchFamily="16" charset="-128"/>
              </a:defRPr>
            </a:lvl4pPr>
            <a:lvl5pPr algn="ctr">
              <a:spcBef>
                <a:spcPct val="20000"/>
              </a:spcBef>
              <a:defRPr sz="2400">
                <a:solidFill>
                  <a:schemeClr val="tx1"/>
                </a:solidFill>
                <a:latin typeface="Goudy" pitchFamily="16" charset="0"/>
                <a:ea typeface="ＭＳ Ｐゴシック" pitchFamily="16" charset="-128"/>
              </a:defRPr>
            </a:lvl5pPr>
            <a:lvl6pPr algn="ctr" fontAlgn="base">
              <a:spcBef>
                <a:spcPct val="20000"/>
              </a:spcBef>
              <a:spcAft>
                <a:spcPct val="0"/>
              </a:spcAft>
              <a:defRPr sz="2400">
                <a:solidFill>
                  <a:schemeClr val="tx1"/>
                </a:solidFill>
                <a:latin typeface="Goudy" pitchFamily="16" charset="0"/>
                <a:ea typeface="ＭＳ Ｐゴシック" pitchFamily="16" charset="-128"/>
              </a:defRPr>
            </a:lvl6pPr>
            <a:lvl7pPr algn="ctr" fontAlgn="base">
              <a:spcBef>
                <a:spcPct val="20000"/>
              </a:spcBef>
              <a:spcAft>
                <a:spcPct val="0"/>
              </a:spcAft>
              <a:defRPr sz="2400">
                <a:solidFill>
                  <a:schemeClr val="tx1"/>
                </a:solidFill>
                <a:latin typeface="Goudy" pitchFamily="16" charset="0"/>
                <a:ea typeface="ＭＳ Ｐゴシック" pitchFamily="16" charset="-128"/>
              </a:defRPr>
            </a:lvl7pPr>
            <a:lvl8pPr algn="ctr" fontAlgn="base">
              <a:spcBef>
                <a:spcPct val="20000"/>
              </a:spcBef>
              <a:spcAft>
                <a:spcPct val="0"/>
              </a:spcAft>
              <a:defRPr sz="2400">
                <a:solidFill>
                  <a:schemeClr val="tx1"/>
                </a:solidFill>
                <a:latin typeface="Goudy" pitchFamily="16" charset="0"/>
                <a:ea typeface="ＭＳ Ｐゴシック" pitchFamily="16" charset="-128"/>
              </a:defRPr>
            </a:lvl8pPr>
            <a:lvl9pPr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90000"/>
              </a:lnSpc>
            </a:pPr>
            <a:endParaRPr lang="en-US" altLang="en-US" sz="2000"/>
          </a:p>
        </p:txBody>
      </p:sp>
      <p:sp>
        <p:nvSpPr>
          <p:cNvPr id="38917" name="Rectangle 5"/>
          <p:cNvSpPr>
            <a:spLocks noChangeArrowheads="1"/>
          </p:cNvSpPr>
          <p:nvPr/>
        </p:nvSpPr>
        <p:spPr bwMode="auto">
          <a:xfrm>
            <a:off x="2019300" y="2235200"/>
            <a:ext cx="6858000" cy="850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342900" indent="-342900" algn="ctr">
              <a:spcBef>
                <a:spcPct val="20000"/>
              </a:spcBef>
              <a:defRPr sz="2400">
                <a:solidFill>
                  <a:schemeClr val="tx1"/>
                </a:solidFill>
                <a:latin typeface="Goudy" pitchFamily="16" charset="0"/>
                <a:ea typeface="ＭＳ Ｐゴシック" pitchFamily="16" charset="-128"/>
              </a:defRPr>
            </a:lvl1pPr>
            <a:lvl2pPr marL="742950" indent="-285750" algn="ctr">
              <a:spcBef>
                <a:spcPct val="20000"/>
              </a:spcBef>
              <a:defRPr sz="2400">
                <a:solidFill>
                  <a:schemeClr val="tx1"/>
                </a:solidFill>
                <a:latin typeface="Goudy" pitchFamily="16" charset="0"/>
                <a:ea typeface="ＭＳ Ｐゴシック" pitchFamily="16" charset="-128"/>
              </a:defRPr>
            </a:lvl2pPr>
            <a:lvl3pPr marL="1143000" indent="-228600" algn="ctr">
              <a:spcBef>
                <a:spcPct val="20000"/>
              </a:spcBef>
              <a:defRPr sz="2400">
                <a:solidFill>
                  <a:schemeClr val="tx1"/>
                </a:solidFill>
                <a:latin typeface="Goudy" pitchFamily="16" charset="0"/>
                <a:ea typeface="ＭＳ Ｐゴシック" pitchFamily="16" charset="-128"/>
              </a:defRPr>
            </a:lvl3pPr>
            <a:lvl4pPr marL="1600200" indent="-228600" algn="ctr">
              <a:spcBef>
                <a:spcPct val="20000"/>
              </a:spcBef>
              <a:defRPr sz="2400">
                <a:solidFill>
                  <a:schemeClr val="tx1"/>
                </a:solidFill>
                <a:latin typeface="Goudy" pitchFamily="16" charset="0"/>
                <a:ea typeface="ＭＳ Ｐゴシック" pitchFamily="16" charset="-128"/>
              </a:defRPr>
            </a:lvl4pPr>
            <a:lvl5pPr marL="2057400" indent="-228600" algn="ctr">
              <a:spcBef>
                <a:spcPct val="20000"/>
              </a:spcBef>
              <a:defRPr sz="2400">
                <a:solidFill>
                  <a:schemeClr val="tx1"/>
                </a:solidFill>
                <a:latin typeface="Goudy" pitchFamily="16" charset="0"/>
                <a:ea typeface="ＭＳ Ｐゴシック" pitchFamily="16" charset="-128"/>
              </a:defRPr>
            </a:lvl5pPr>
            <a:lvl6pPr marL="2514600" indent="-228600" algn="ctr" fontAlgn="base">
              <a:spcBef>
                <a:spcPct val="20000"/>
              </a:spcBef>
              <a:spcAft>
                <a:spcPct val="0"/>
              </a:spcAft>
              <a:defRPr sz="2400">
                <a:solidFill>
                  <a:schemeClr val="tx1"/>
                </a:solidFill>
                <a:latin typeface="Goudy" pitchFamily="16" charset="0"/>
                <a:ea typeface="ＭＳ Ｐゴシック" pitchFamily="16" charset="-128"/>
              </a:defRPr>
            </a:lvl6pPr>
            <a:lvl7pPr marL="2971800" indent="-228600" algn="ctr" fontAlgn="base">
              <a:spcBef>
                <a:spcPct val="20000"/>
              </a:spcBef>
              <a:spcAft>
                <a:spcPct val="0"/>
              </a:spcAft>
              <a:defRPr sz="2400">
                <a:solidFill>
                  <a:schemeClr val="tx1"/>
                </a:solidFill>
                <a:latin typeface="Goudy" pitchFamily="16" charset="0"/>
                <a:ea typeface="ＭＳ Ｐゴシック" pitchFamily="16" charset="-128"/>
              </a:defRPr>
            </a:lvl7pPr>
            <a:lvl8pPr marL="3429000" indent="-228600" algn="ctr" fontAlgn="base">
              <a:spcBef>
                <a:spcPct val="20000"/>
              </a:spcBef>
              <a:spcAft>
                <a:spcPct val="0"/>
              </a:spcAft>
              <a:defRPr sz="2400">
                <a:solidFill>
                  <a:schemeClr val="tx1"/>
                </a:solidFill>
                <a:latin typeface="Goudy" pitchFamily="16" charset="0"/>
                <a:ea typeface="ＭＳ Ｐゴシック" pitchFamily="16" charset="-128"/>
              </a:defRPr>
            </a:lvl8pPr>
            <a:lvl9pPr marL="3886200" indent="-228600" algn="ctr" fontAlgn="base">
              <a:spcBef>
                <a:spcPct val="20000"/>
              </a:spcBef>
              <a:spcAft>
                <a:spcPct val="0"/>
              </a:spcAft>
              <a:defRPr sz="2400">
                <a:solidFill>
                  <a:schemeClr val="tx1"/>
                </a:solidFill>
                <a:latin typeface="Goudy" pitchFamily="16" charset="0"/>
                <a:ea typeface="ＭＳ Ｐゴシック" pitchFamily="16" charset="-128"/>
              </a:defRPr>
            </a:lvl9pPr>
          </a:lstStyle>
          <a:p>
            <a:pPr algn="l" eaLnBrk="1" hangingPunct="1">
              <a:lnSpc>
                <a:spcPct val="115000"/>
              </a:lnSpc>
            </a:pPr>
            <a:r>
              <a:rPr lang="en-US" altLang="en-US" sz="3200" b="1"/>
              <a:t>	W</a:t>
            </a:r>
            <a:r>
              <a:rPr lang="en-US" altLang="en-US" sz="2600" b="1"/>
              <a:t>e light the </a:t>
            </a:r>
            <a:r>
              <a:rPr lang="en-US" altLang="en-US" sz="3000" b="1"/>
              <a:t>Candle of Love</a:t>
            </a:r>
            <a:r>
              <a:rPr lang="en-US" altLang="en-US" sz="2600" b="1"/>
              <a:t> because </a:t>
            </a:r>
            <a:r>
              <a:rPr lang="en-US" altLang="en-US" sz="3200" b="1"/>
              <a:t>G</a:t>
            </a:r>
            <a:r>
              <a:rPr lang="en-US" altLang="en-US" sz="2600" b="1"/>
              <a:t>od became a baby whose face shone under           the star of </a:t>
            </a:r>
            <a:r>
              <a:rPr lang="en-US" altLang="en-US" sz="3200" b="1"/>
              <a:t>B</a:t>
            </a:r>
            <a:r>
              <a:rPr lang="en-US" altLang="en-US" sz="2600" b="1"/>
              <a:t>ethlehem.</a:t>
            </a:r>
          </a:p>
        </p:txBody>
      </p:sp>
      <p:pic>
        <p:nvPicPr>
          <p:cNvPr id="38918" name="Picture 6"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2511425" y="2413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20" name="Picture 8" descr="hugecandle"/>
          <p:cNvPicPr>
            <a:picLocks noChangeAspect="1" noChangeArrowheads="1"/>
          </p:cNvPicPr>
          <p:nvPr/>
        </p:nvPicPr>
        <p:blipFill>
          <a:blip r:embed="rId3" cstate="print">
            <a:extLst>
              <a:ext uri="{28A0092B-C50C-407E-A947-70E740481C1C}">
                <a14:useLocalDpi xmlns:a14="http://schemas.microsoft.com/office/drawing/2010/main" val="0"/>
              </a:ext>
            </a:extLst>
          </a:blip>
          <a:srcRect b="58333"/>
          <a:stretch>
            <a:fillRect/>
          </a:stretch>
        </p:blipFill>
        <p:spPr bwMode="auto">
          <a:xfrm>
            <a:off x="3514725" y="63500"/>
            <a:ext cx="361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Goudy"/>
        <a:ea typeface="ＭＳ Ｐゴシック"/>
        <a:cs typeface=""/>
      </a:majorFont>
      <a:minorFont>
        <a:latin typeface="Goudy"/>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676</Words>
  <Application>Microsoft Office PowerPoint</Application>
  <PresentationFormat>On-screen Show (4:3)</PresentationFormat>
  <Paragraphs>65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ＭＳ Ｐゴシック</vt:lpstr>
      <vt:lpstr>Goudy</vt:lpstr>
      <vt:lpstr>Goudy ExtraBold</vt:lpstr>
      <vt:lpstr>1_Blank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PBUCC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Susan Faulstick</cp:lastModifiedBy>
  <cp:revision>1</cp:revision>
  <dcterms:modified xsi:type="dcterms:W3CDTF">2014-02-06T17:42:01Z</dcterms:modified>
</cp:coreProperties>
</file>