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4"/>
  </p:notesMasterIdLst>
  <p:sldIdLst>
    <p:sldId id="256" r:id="rId2"/>
    <p:sldId id="258" r:id="rId3"/>
    <p:sldId id="259" r:id="rId4"/>
    <p:sldId id="267" r:id="rId5"/>
    <p:sldId id="262" r:id="rId6"/>
    <p:sldId id="268" r:id="rId7"/>
    <p:sldId id="265" r:id="rId8"/>
    <p:sldId id="269" r:id="rId9"/>
    <p:sldId id="264" r:id="rId10"/>
    <p:sldId id="266" r:id="rId11"/>
    <p:sldId id="263" r:id="rId12"/>
    <p:sldId id="261"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5F87D7"/>
    <a:srgbClr val="8B8BD9"/>
    <a:srgbClr val="336600"/>
    <a:srgbClr val="800000"/>
    <a:srgbClr val="1B3753"/>
    <a:srgbClr val="2A547E"/>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24" autoAdjust="0"/>
  </p:normalViewPr>
  <p:slideViewPr>
    <p:cSldViewPr snapToGrid="0">
      <p:cViewPr>
        <p:scale>
          <a:sx n="75" d="100"/>
          <a:sy n="75" d="100"/>
        </p:scale>
        <p:origin x="-372" y="-54"/>
      </p:cViewPr>
      <p:guideLst>
        <p:guide orient="horz" pos="1664"/>
        <p:guide orient="horz" pos="2160"/>
        <p:guide orient="horz" pos="2112"/>
        <p:guide pos="1536"/>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20" y="1026"/>
      </p:cViewPr>
      <p:guideLst>
        <p:guide orient="horz" pos="3600"/>
        <p:guide orient="horz" pos="3120"/>
        <p:guide orient="horz" pos="2880"/>
        <p:guide pos="2160"/>
        <p:guide pos="47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FA81FDA6-5B23-4D0D-A14A-09FC62990349}" type="slidenum">
              <a:rPr lang="en-US" altLang="en-US"/>
              <a:pPr/>
              <a:t>‹#›</a:t>
            </a:fld>
            <a:endParaRPr lang="en-US" altLang="en-US"/>
          </a:p>
        </p:txBody>
      </p:sp>
    </p:spTree>
    <p:extLst>
      <p:ext uri="{BB962C8B-B14F-4D97-AF65-F5344CB8AC3E}">
        <p14:creationId xmlns:p14="http://schemas.microsoft.com/office/powerpoint/2010/main" val="12016355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1pPr>
    <a:lvl2pPr marL="4572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2pPr>
    <a:lvl3pPr marL="9144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3pPr>
    <a:lvl4pPr marL="13716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4pPr>
    <a:lvl5pPr marL="18288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0DD7FD8-055D-4FAD-B991-40AB7A75E2E3}" type="slidenum">
              <a:rPr lang="en-US" altLang="en-US"/>
              <a:pPr/>
              <a:t>1</a:t>
            </a:fld>
            <a:endParaRPr lang="en-US" altLang="en-US"/>
          </a:p>
        </p:txBody>
      </p:sp>
      <p:sp>
        <p:nvSpPr>
          <p:cNvPr id="5122" name="Rectangle 2"/>
          <p:cNvSpPr>
            <a:spLocks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ED86E0-9C02-4EE3-B080-E62D45A05B95}" type="slidenum">
              <a:rPr lang="en-US" altLang="en-US"/>
              <a:pPr/>
              <a:t>10</a:t>
            </a:fld>
            <a:endParaRPr lang="en-US" altLang="en-US"/>
          </a:p>
        </p:txBody>
      </p:sp>
      <p:sp>
        <p:nvSpPr>
          <p:cNvPr id="37890" name="Rectangle 2"/>
          <p:cNvSpPr>
            <a:spLocks noChangeArrowheads="1" noTextEdit="1"/>
          </p:cNvSpPr>
          <p:nvPr>
            <p:ph type="sldImg"/>
          </p:nvPr>
        </p:nvSpPr>
        <p:spPr>
          <a:xfrm>
            <a:off x="1143000" y="411163"/>
            <a:ext cx="4572000" cy="3429000"/>
          </a:xfrm>
          <a:ln/>
        </p:spPr>
      </p:sp>
      <p:sp>
        <p:nvSpPr>
          <p:cNvPr id="37891" name="Rectangle 3"/>
          <p:cNvSpPr>
            <a:spLocks noGrp="1" noChangeArrowheads="1"/>
          </p:cNvSpPr>
          <p:nvPr>
            <p:ph type="body" idx="1"/>
          </p:nvPr>
        </p:nvSpPr>
        <p:spPr>
          <a:xfrm>
            <a:off x="647700" y="4610100"/>
            <a:ext cx="6019800" cy="4114800"/>
          </a:xfrm>
        </p:spPr>
        <p:txBody>
          <a:bodyPr/>
          <a:lstStyle/>
          <a:p>
            <a:r>
              <a:rPr lang="en-US" altLang="en-US" sz="2400" b="1" i="1">
                <a:solidFill>
                  <a:srgbClr val="336600"/>
                </a:solidFill>
              </a:rPr>
              <a:t>Lighter:</a:t>
            </a:r>
            <a:r>
              <a:rPr lang="en-US" altLang="en-US" sz="2400">
                <a:solidFill>
                  <a:srgbClr val="800000"/>
                </a:solidFill>
              </a:rPr>
              <a:t>  </a:t>
            </a:r>
            <a:r>
              <a:rPr lang="en-US" altLang="en-US" sz="2000"/>
              <a:t>(Light the Fourth Candle)</a:t>
            </a:r>
          </a:p>
          <a:p>
            <a:pPr algn="ctr"/>
            <a:endParaRPr lang="en-US" altLang="en-US" sz="2000"/>
          </a:p>
          <a:p>
            <a:pPr algn="ctr"/>
            <a:endParaRPr lang="en-US" altLang="en-US" sz="2800" i="1"/>
          </a:p>
          <a:p>
            <a:endParaRPr lang="en-US" altLang="en-US" sz="2800">
              <a:solidFill>
                <a:srgbClr val="800000"/>
              </a:solidFill>
            </a:endParaRPr>
          </a:p>
          <a:p>
            <a:pPr algn="ctr"/>
            <a:endParaRPr lang="en-US" altLang="en-US" sz="2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9E4D6-BF16-4C81-99C3-FF39CAD74378}" type="slidenum">
              <a:rPr lang="en-US" altLang="en-US"/>
              <a:pPr/>
              <a:t>11</a:t>
            </a:fld>
            <a:endParaRPr lang="en-US" altLang="en-US"/>
          </a:p>
        </p:txBody>
      </p:sp>
      <p:sp>
        <p:nvSpPr>
          <p:cNvPr id="31746" name="Rectangle 1026"/>
          <p:cNvSpPr>
            <a:spLocks noChangeArrowheads="1" noTextEdit="1"/>
          </p:cNvSpPr>
          <p:nvPr>
            <p:ph type="sldImg"/>
          </p:nvPr>
        </p:nvSpPr>
        <p:spPr>
          <a:xfrm>
            <a:off x="1143000" y="406400"/>
            <a:ext cx="4572000" cy="3429000"/>
          </a:xfrm>
          <a:ln/>
        </p:spPr>
      </p:sp>
      <p:sp>
        <p:nvSpPr>
          <p:cNvPr id="31747" name="Rectangle 1027"/>
          <p:cNvSpPr>
            <a:spLocks noGrp="1" noChangeArrowheads="1"/>
          </p:cNvSpPr>
          <p:nvPr>
            <p:ph type="body" idx="1"/>
          </p:nvPr>
        </p:nvSpPr>
        <p:spPr>
          <a:xfrm>
            <a:off x="673100" y="4610100"/>
            <a:ext cx="5257800" cy="4114800"/>
          </a:xfrm>
        </p:spPr>
        <p:txBody>
          <a:bodyPr/>
          <a:lstStyle/>
          <a:p>
            <a:r>
              <a:rPr lang="en-US" altLang="en-US" sz="2400" b="1" i="1">
                <a:solidFill>
                  <a:srgbClr val="800000"/>
                </a:solidFill>
              </a:rPr>
              <a:t>Reader 2:</a:t>
            </a:r>
          </a:p>
          <a:p>
            <a:pPr>
              <a:lnSpc>
                <a:spcPct val="110000"/>
              </a:lnSpc>
            </a:pPr>
            <a:r>
              <a:rPr lang="en-US" altLang="en-US" sz="2200"/>
              <a:t>The stories of love are so simple – a baby wrapped in bands of cloth, a crowd fed from five loaves, a storm stilled around a fishing boar, healing and parables and finally the gift of love which is the only begotten Son.  Please pause to remember those whom you love who need some hope, peace, joy …or even a miracle.</a:t>
            </a:r>
          </a:p>
          <a:p>
            <a:pPr>
              <a:lnSpc>
                <a:spcPct val="110000"/>
              </a:lnSpc>
            </a:pPr>
            <a:endParaRPr lang="en-US" altLang="en-US" sz="2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18CD88-DB93-47E0-9009-50BCA33E6EEC}" type="slidenum">
              <a:rPr lang="en-US" altLang="en-US"/>
              <a:pPr/>
              <a:t>12</a:t>
            </a:fld>
            <a:endParaRPr lang="en-US" altLang="en-US"/>
          </a:p>
        </p:txBody>
      </p:sp>
      <p:sp>
        <p:nvSpPr>
          <p:cNvPr id="18434" name="Rectangle 2"/>
          <p:cNvSpPr>
            <a:spLocks noChangeArrowheads="1" noTextEdit="1"/>
          </p:cNvSpPr>
          <p:nvPr>
            <p:ph type="sldImg"/>
          </p:nvPr>
        </p:nvSpPr>
        <p:spPr>
          <a:xfrm>
            <a:off x="1143000" y="457200"/>
            <a:ext cx="4572000" cy="3429000"/>
          </a:xfrm>
          <a:ln/>
        </p:spPr>
      </p:sp>
      <p:sp>
        <p:nvSpPr>
          <p:cNvPr id="18435" name="Rectangle 3"/>
          <p:cNvSpPr>
            <a:spLocks noGrp="1" noChangeArrowheads="1"/>
          </p:cNvSpPr>
          <p:nvPr>
            <p:ph type="body" idx="1"/>
          </p:nvPr>
        </p:nvSpPr>
        <p:spPr>
          <a:xfrm>
            <a:off x="673100" y="4610100"/>
            <a:ext cx="5029200" cy="4114800"/>
          </a:xfrm>
        </p:spPr>
        <p:txBody>
          <a:bodyPr/>
          <a:lstStyle/>
          <a:p>
            <a:r>
              <a:rPr lang="en-US" altLang="en-US" sz="2400" b="1" i="1">
                <a:solidFill>
                  <a:srgbClr val="003399"/>
                </a:solidFill>
              </a:rPr>
              <a:t>Reader 1:</a:t>
            </a:r>
            <a:r>
              <a:rPr lang="en-US" altLang="en-US" sz="1800">
                <a:solidFill>
                  <a:srgbClr val="800000"/>
                </a:solidFill>
              </a:rPr>
              <a:t>  </a:t>
            </a:r>
          </a:p>
          <a:p>
            <a:pPr>
              <a:lnSpc>
                <a:spcPct val="110000"/>
              </a:lnSpc>
            </a:pPr>
            <a:r>
              <a:rPr lang="en-US" altLang="en-US" sz="2200"/>
              <a:t>(let us pray) Emmanuel, God coming and with us, on this last sweet day of Advent, light our hearts with love for all those  who have been shepherds for you in this church and other places.  When we hear the angels sing tonight, may we, too, travel to find the Child.  O God, let your face shine on our celebration of your birth. Amen</a:t>
            </a:r>
          </a:p>
          <a:p>
            <a:endParaRPr lang="en-US" altLang="en-US" sz="2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578486-3E8E-42E0-95EC-225BE056912A}" type="slidenum">
              <a:rPr lang="en-US" altLang="en-US"/>
              <a:pPr/>
              <a:t>2</a:t>
            </a:fld>
            <a:endParaRPr lang="en-US" alt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a:xfrm>
            <a:off x="660400" y="4610100"/>
            <a:ext cx="5562600" cy="4114800"/>
          </a:xfrm>
        </p:spPr>
        <p:txBody>
          <a:bodyPr/>
          <a:lstStyle/>
          <a:p>
            <a:r>
              <a:rPr lang="en-US" altLang="en-US" sz="2400" b="1" i="1">
                <a:solidFill>
                  <a:srgbClr val="003399"/>
                </a:solidFill>
              </a:rPr>
              <a:t>Reader 1:</a:t>
            </a:r>
            <a:r>
              <a:rPr lang="en-US" altLang="en-US" sz="2400" b="1" i="1"/>
              <a:t> </a:t>
            </a:r>
          </a:p>
          <a:p>
            <a:pPr>
              <a:lnSpc>
                <a:spcPct val="110000"/>
              </a:lnSpc>
              <a:spcBef>
                <a:spcPct val="20000"/>
              </a:spcBef>
            </a:pPr>
            <a:r>
              <a:rPr lang="en-US" altLang="en-US" sz="2200"/>
              <a:t>The Gospel of Luke Tells us – </a:t>
            </a:r>
          </a:p>
          <a:p>
            <a:pPr>
              <a:lnSpc>
                <a:spcPct val="110000"/>
              </a:lnSpc>
              <a:spcBef>
                <a:spcPct val="20000"/>
              </a:spcBef>
            </a:pPr>
            <a:endParaRPr lang="en-US" altLang="en-US" sz="100"/>
          </a:p>
          <a:p>
            <a:pPr>
              <a:lnSpc>
                <a:spcPct val="110000"/>
              </a:lnSpc>
              <a:spcBef>
                <a:spcPct val="20000"/>
              </a:spcBef>
            </a:pPr>
            <a:r>
              <a:rPr lang="en-US" altLang="en-US" sz="2200"/>
              <a:t>“This will be a sign to you: you will find the child wrapped in bands of cloth and lying in a manger.”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F597A1-C97F-4564-BBDE-F448C7B50D43}" type="slidenum">
              <a:rPr lang="en-US" altLang="en-US"/>
              <a:pPr/>
              <a:t>3</a:t>
            </a:fld>
            <a:endParaRPr lang="en-US" altLang="en-US"/>
          </a:p>
        </p:txBody>
      </p:sp>
      <p:sp>
        <p:nvSpPr>
          <p:cNvPr id="16386" name="Rectangle 2"/>
          <p:cNvSpPr>
            <a:spLocks noChangeArrowheads="1" noTextEdit="1"/>
          </p:cNvSpPr>
          <p:nvPr>
            <p:ph type="sldImg"/>
          </p:nvPr>
        </p:nvSpPr>
        <p:spPr>
          <a:xfrm>
            <a:off x="1143000" y="411163"/>
            <a:ext cx="4572000" cy="3429000"/>
          </a:xfrm>
          <a:ln/>
        </p:spPr>
      </p:sp>
      <p:sp>
        <p:nvSpPr>
          <p:cNvPr id="16387" name="Rectangle 3"/>
          <p:cNvSpPr>
            <a:spLocks noGrp="1" noChangeArrowheads="1"/>
          </p:cNvSpPr>
          <p:nvPr>
            <p:ph type="body" idx="1"/>
          </p:nvPr>
        </p:nvSpPr>
        <p:spPr>
          <a:xfrm>
            <a:off x="660400" y="4584700"/>
            <a:ext cx="5740400" cy="4114800"/>
          </a:xfrm>
        </p:spPr>
        <p:txBody>
          <a:bodyPr/>
          <a:lstStyle/>
          <a:p>
            <a:pPr>
              <a:lnSpc>
                <a:spcPct val="110000"/>
              </a:lnSpc>
            </a:pPr>
            <a:r>
              <a:rPr lang="en-US" altLang="en-US" sz="2400" b="1" i="1">
                <a:solidFill>
                  <a:srgbClr val="800000"/>
                </a:solidFill>
              </a:rPr>
              <a:t>Reader 2:</a:t>
            </a:r>
          </a:p>
          <a:p>
            <a:pPr>
              <a:lnSpc>
                <a:spcPct val="110000"/>
              </a:lnSpc>
            </a:pPr>
            <a:r>
              <a:rPr lang="en-US" altLang="en-US" sz="2200"/>
              <a:t>We light again the </a:t>
            </a:r>
            <a:r>
              <a:rPr lang="en-US" altLang="en-US" sz="2600"/>
              <a:t>Candle of Hope</a:t>
            </a:r>
            <a:r>
              <a:rPr lang="en-US" altLang="en-US" sz="2200"/>
              <a:t>                 and remember all shepherds and watchers.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28013F-93E9-43F1-91C8-01EAB2945274}" type="slidenum">
              <a:rPr lang="en-US" altLang="en-US"/>
              <a:pPr/>
              <a:t>4</a:t>
            </a:fld>
            <a:endParaRPr lang="en-US" altLang="en-US"/>
          </a:p>
        </p:txBody>
      </p:sp>
      <p:sp>
        <p:nvSpPr>
          <p:cNvPr id="40962" name="Rectangle 2"/>
          <p:cNvSpPr>
            <a:spLocks noChangeArrowheads="1" noTextEdit="1"/>
          </p:cNvSpPr>
          <p:nvPr>
            <p:ph type="sldImg"/>
          </p:nvPr>
        </p:nvSpPr>
        <p:spPr>
          <a:xfrm>
            <a:off x="1143000" y="411163"/>
            <a:ext cx="4572000" cy="3429000"/>
          </a:xfrm>
          <a:ln/>
        </p:spPr>
      </p:sp>
      <p:sp>
        <p:nvSpPr>
          <p:cNvPr id="40963" name="Rectangle 3"/>
          <p:cNvSpPr>
            <a:spLocks noGrp="1" noChangeArrowheads="1"/>
          </p:cNvSpPr>
          <p:nvPr>
            <p:ph type="body" idx="1"/>
          </p:nvPr>
        </p:nvSpPr>
        <p:spPr>
          <a:xfrm>
            <a:off x="660400" y="4622800"/>
            <a:ext cx="5740400" cy="4114800"/>
          </a:xfrm>
        </p:spPr>
        <p:txBody>
          <a:bodyPr/>
          <a:lstStyle/>
          <a:p>
            <a:pPr>
              <a:spcBef>
                <a:spcPct val="0"/>
              </a:spcBef>
            </a:pPr>
            <a:r>
              <a:rPr lang="en-US" altLang="en-US" sz="2400" b="1" i="1">
                <a:solidFill>
                  <a:srgbClr val="336600"/>
                </a:solidFill>
              </a:rPr>
              <a:t>Lighter:</a:t>
            </a:r>
            <a:r>
              <a:rPr lang="en-US" altLang="en-US" sz="2400"/>
              <a:t> </a:t>
            </a:r>
            <a:r>
              <a:rPr lang="en-US" altLang="en-US" sz="2000"/>
              <a:t>(Light the first candle)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38E570-E24A-424E-94EE-AF2C9D46B6FC}" type="slidenum">
              <a:rPr lang="en-US" altLang="en-US"/>
              <a:pPr/>
              <a:t>5</a:t>
            </a:fld>
            <a:endParaRPr lang="en-US" altLang="en-US"/>
          </a:p>
        </p:txBody>
      </p:sp>
      <p:sp>
        <p:nvSpPr>
          <p:cNvPr id="25602" name="Rectangle 2"/>
          <p:cNvSpPr>
            <a:spLocks noChangeArrowheads="1" noTextEdit="1"/>
          </p:cNvSpPr>
          <p:nvPr>
            <p:ph type="sldImg"/>
          </p:nvPr>
        </p:nvSpPr>
        <p:spPr>
          <a:xfrm>
            <a:off x="1143000" y="411163"/>
            <a:ext cx="4572000" cy="3429000"/>
          </a:xfrm>
          <a:ln/>
        </p:spPr>
      </p:sp>
      <p:sp>
        <p:nvSpPr>
          <p:cNvPr id="25603" name="Rectangle 3"/>
          <p:cNvSpPr>
            <a:spLocks noGrp="1" noChangeArrowheads="1"/>
          </p:cNvSpPr>
          <p:nvPr>
            <p:ph type="body" idx="1"/>
          </p:nvPr>
        </p:nvSpPr>
        <p:spPr>
          <a:xfrm>
            <a:off x="647700" y="4597400"/>
            <a:ext cx="6019800" cy="4114800"/>
          </a:xfrm>
        </p:spPr>
        <p:txBody>
          <a:bodyPr/>
          <a:lstStyle/>
          <a:p>
            <a:pPr>
              <a:lnSpc>
                <a:spcPct val="110000"/>
              </a:lnSpc>
            </a:pPr>
            <a:r>
              <a:rPr lang="en-US" altLang="en-US" sz="2400" b="1" i="1">
                <a:solidFill>
                  <a:srgbClr val="003399"/>
                </a:solidFill>
              </a:rPr>
              <a:t>Reader 1:</a:t>
            </a:r>
            <a:r>
              <a:rPr lang="en-US" altLang="en-US" sz="2400">
                <a:solidFill>
                  <a:srgbClr val="003399"/>
                </a:solidFill>
              </a:rPr>
              <a:t>  </a:t>
            </a:r>
          </a:p>
          <a:p>
            <a:pPr>
              <a:lnSpc>
                <a:spcPct val="110000"/>
              </a:lnSpc>
            </a:pPr>
            <a:r>
              <a:rPr lang="en-US" altLang="en-US" sz="2200"/>
              <a:t>We light again the </a:t>
            </a:r>
            <a:r>
              <a:rPr lang="en-US" altLang="en-US" sz="2600"/>
              <a:t>Candle of Peace</a:t>
            </a:r>
            <a:r>
              <a:rPr lang="en-US" altLang="en-US" sz="2200"/>
              <a:t>                     and embrace the ministry of peacemaking</a:t>
            </a:r>
          </a:p>
          <a:p>
            <a:pPr>
              <a:lnSpc>
                <a:spcPct val="110000"/>
              </a:lnSpc>
            </a:pPr>
            <a:endParaRPr lang="en-US" altLang="en-US" sz="2200"/>
          </a:p>
          <a:p>
            <a:pPr>
              <a:lnSpc>
                <a:spcPct val="110000"/>
              </a:lnSpc>
            </a:pPr>
            <a:endParaRPr lang="en-US" altLang="en-US" sz="2400">
              <a:solidFill>
                <a:srgbClr val="800000"/>
              </a:solidFill>
            </a:endParaRPr>
          </a:p>
          <a:p>
            <a:pPr algn="ctr"/>
            <a:endParaRPr lang="en-US" altLang="en-US" sz="2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F01CB-D22B-4BB0-96BD-1D034B0CF8A7}" type="slidenum">
              <a:rPr lang="en-US" altLang="en-US"/>
              <a:pPr/>
              <a:t>6</a:t>
            </a:fld>
            <a:endParaRPr lang="en-US" altLang="en-US"/>
          </a:p>
        </p:txBody>
      </p:sp>
      <p:sp>
        <p:nvSpPr>
          <p:cNvPr id="43010" name="Rectangle 2"/>
          <p:cNvSpPr>
            <a:spLocks noChangeArrowheads="1" noTextEdit="1"/>
          </p:cNvSpPr>
          <p:nvPr>
            <p:ph type="sldImg"/>
          </p:nvPr>
        </p:nvSpPr>
        <p:spPr>
          <a:xfrm>
            <a:off x="1143000" y="411163"/>
            <a:ext cx="4572000" cy="3429000"/>
          </a:xfrm>
          <a:ln/>
        </p:spPr>
      </p:sp>
      <p:sp>
        <p:nvSpPr>
          <p:cNvPr id="43011" name="Rectangle 3"/>
          <p:cNvSpPr>
            <a:spLocks noGrp="1" noChangeArrowheads="1"/>
          </p:cNvSpPr>
          <p:nvPr>
            <p:ph type="body" idx="1"/>
          </p:nvPr>
        </p:nvSpPr>
        <p:spPr>
          <a:xfrm>
            <a:off x="660400" y="4622800"/>
            <a:ext cx="6019800" cy="4114800"/>
          </a:xfrm>
        </p:spPr>
        <p:txBody>
          <a:bodyPr/>
          <a:lstStyle/>
          <a:p>
            <a:r>
              <a:rPr lang="en-US" altLang="en-US" sz="2400" b="1" i="1">
                <a:solidFill>
                  <a:srgbClr val="336600"/>
                </a:solidFill>
              </a:rPr>
              <a:t>Lighter:</a:t>
            </a:r>
            <a:r>
              <a:rPr lang="en-US" altLang="en-US" sz="2400" b="1">
                <a:solidFill>
                  <a:srgbClr val="800000"/>
                </a:solidFill>
                <a:latin typeface="Goudy ExtraBold" pitchFamily="18" charset="0"/>
              </a:rPr>
              <a:t> </a:t>
            </a:r>
            <a:r>
              <a:rPr lang="en-US" altLang="en-US" sz="2000"/>
              <a:t>(Light the 2nd Candle)</a:t>
            </a:r>
          </a:p>
          <a:p>
            <a:pPr algn="ctr"/>
            <a:endParaRPr lang="en-US" altLang="en-US" sz="2000"/>
          </a:p>
          <a:p>
            <a:pPr algn="ctr"/>
            <a:endParaRPr lang="en-US" altLang="en-US" sz="2800" i="1"/>
          </a:p>
          <a:p>
            <a:endParaRPr lang="en-US" altLang="en-US" sz="2800">
              <a:solidFill>
                <a:srgbClr val="800000"/>
              </a:solidFill>
            </a:endParaRPr>
          </a:p>
          <a:p>
            <a:pPr algn="ctr"/>
            <a:endParaRPr lang="en-US" altLang="en-US" sz="2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CF48A-38BB-45F6-A816-66FB8C817C69}" type="slidenum">
              <a:rPr lang="en-US" altLang="en-US"/>
              <a:pPr/>
              <a:t>7</a:t>
            </a:fld>
            <a:endParaRPr lang="en-US" altLang="en-US"/>
          </a:p>
        </p:txBody>
      </p:sp>
      <p:sp>
        <p:nvSpPr>
          <p:cNvPr id="35842" name="Rectangle 2"/>
          <p:cNvSpPr>
            <a:spLocks noChangeArrowheads="1" noTextEdit="1"/>
          </p:cNvSpPr>
          <p:nvPr>
            <p:ph type="sldImg"/>
          </p:nvPr>
        </p:nvSpPr>
        <p:spPr>
          <a:xfrm>
            <a:off x="1143000" y="411163"/>
            <a:ext cx="4572000" cy="3429000"/>
          </a:xfrm>
          <a:ln/>
        </p:spPr>
      </p:sp>
      <p:sp>
        <p:nvSpPr>
          <p:cNvPr id="35843" name="Rectangle 3"/>
          <p:cNvSpPr>
            <a:spLocks noGrp="1" noChangeArrowheads="1"/>
          </p:cNvSpPr>
          <p:nvPr>
            <p:ph type="body" idx="1"/>
          </p:nvPr>
        </p:nvSpPr>
        <p:spPr>
          <a:xfrm>
            <a:off x="647700" y="4597400"/>
            <a:ext cx="6019800" cy="4114800"/>
          </a:xfrm>
        </p:spPr>
        <p:txBody>
          <a:bodyPr/>
          <a:lstStyle/>
          <a:p>
            <a:pPr>
              <a:lnSpc>
                <a:spcPct val="110000"/>
              </a:lnSpc>
            </a:pPr>
            <a:r>
              <a:rPr lang="en-US" altLang="en-US" sz="2400" b="1" i="1">
                <a:solidFill>
                  <a:srgbClr val="800000"/>
                </a:solidFill>
              </a:rPr>
              <a:t>Reader 2:</a:t>
            </a:r>
            <a:endParaRPr lang="en-US" altLang="en-US" sz="2400">
              <a:solidFill>
                <a:srgbClr val="800000"/>
              </a:solidFill>
            </a:endParaRPr>
          </a:p>
          <a:p>
            <a:pPr>
              <a:lnSpc>
                <a:spcPct val="110000"/>
              </a:lnSpc>
            </a:pPr>
            <a:r>
              <a:rPr lang="en-US" altLang="en-US" sz="2200"/>
              <a:t>We light the </a:t>
            </a:r>
            <a:r>
              <a:rPr lang="en-US" altLang="en-US" sz="2600"/>
              <a:t>Candle of Joy</a:t>
            </a:r>
            <a:r>
              <a:rPr lang="en-US" altLang="en-US" sz="2200"/>
              <a:t> and celebrate that            our church is a place of festivity, tenderness                and justice.</a:t>
            </a:r>
          </a:p>
          <a:p>
            <a:pPr>
              <a:lnSpc>
                <a:spcPct val="110000"/>
              </a:lnSpc>
            </a:pPr>
            <a:endParaRPr lang="en-US" altLang="en-US" sz="2200"/>
          </a:p>
          <a:p>
            <a:endParaRPr lang="en-US" altLang="en-US" sz="2400">
              <a:solidFill>
                <a:srgbClr val="800000"/>
              </a:solidFill>
            </a:endParaRPr>
          </a:p>
          <a:p>
            <a:pPr algn="ctr"/>
            <a:endParaRPr lang="en-US" altLang="en-US" sz="2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BDCD7F-7FCE-4A25-91F7-E3F6038B9FE8}" type="slidenum">
              <a:rPr lang="en-US" altLang="en-US"/>
              <a:pPr/>
              <a:t>8</a:t>
            </a:fld>
            <a:endParaRPr lang="en-US" altLang="en-US"/>
          </a:p>
        </p:txBody>
      </p:sp>
      <p:sp>
        <p:nvSpPr>
          <p:cNvPr id="45058" name="Rectangle 2"/>
          <p:cNvSpPr>
            <a:spLocks noChangeArrowheads="1" noTextEdit="1"/>
          </p:cNvSpPr>
          <p:nvPr>
            <p:ph type="sldImg"/>
          </p:nvPr>
        </p:nvSpPr>
        <p:spPr>
          <a:xfrm>
            <a:off x="1143000" y="411163"/>
            <a:ext cx="4572000" cy="3429000"/>
          </a:xfrm>
          <a:ln/>
        </p:spPr>
      </p:sp>
      <p:sp>
        <p:nvSpPr>
          <p:cNvPr id="45059" name="Rectangle 3"/>
          <p:cNvSpPr>
            <a:spLocks noGrp="1" noChangeArrowheads="1"/>
          </p:cNvSpPr>
          <p:nvPr>
            <p:ph type="body" idx="1"/>
          </p:nvPr>
        </p:nvSpPr>
        <p:spPr>
          <a:xfrm>
            <a:off x="673100" y="4622800"/>
            <a:ext cx="6019800" cy="4114800"/>
          </a:xfrm>
        </p:spPr>
        <p:txBody>
          <a:bodyPr/>
          <a:lstStyle/>
          <a:p>
            <a:r>
              <a:rPr lang="en-US" altLang="en-US" sz="2400" b="1" i="1">
                <a:solidFill>
                  <a:srgbClr val="336600"/>
                </a:solidFill>
              </a:rPr>
              <a:t>Lighter:</a:t>
            </a:r>
            <a:r>
              <a:rPr lang="en-US" altLang="en-US" sz="2400">
                <a:solidFill>
                  <a:srgbClr val="800000"/>
                </a:solidFill>
              </a:rPr>
              <a:t> </a:t>
            </a:r>
            <a:r>
              <a:rPr lang="en-US" altLang="en-US" sz="2000" i="1"/>
              <a:t>(Light the 3rd Candle)</a:t>
            </a:r>
          </a:p>
          <a:p>
            <a:pPr algn="ctr">
              <a:lnSpc>
                <a:spcPct val="110000"/>
              </a:lnSpc>
            </a:pPr>
            <a:endParaRPr lang="en-US" altLang="en-US" sz="2200"/>
          </a:p>
          <a:p>
            <a:pPr algn="ctr"/>
            <a:endParaRPr lang="en-US" altLang="en-US" sz="2400"/>
          </a:p>
          <a:p>
            <a:endParaRPr lang="en-US" altLang="en-US" sz="2800">
              <a:solidFill>
                <a:srgbClr val="800000"/>
              </a:solidFill>
            </a:endParaRPr>
          </a:p>
          <a:p>
            <a:pPr algn="ctr"/>
            <a:endParaRPr lang="en-US" altLang="en-US" sz="2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B534CD-BF80-43F3-A312-48DB59B6F383}" type="slidenum">
              <a:rPr lang="en-US" altLang="en-US"/>
              <a:pPr/>
              <a:t>9</a:t>
            </a:fld>
            <a:endParaRPr lang="en-US" altLang="en-U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a:xfrm>
            <a:off x="660400" y="4572000"/>
            <a:ext cx="5143500" cy="4114800"/>
          </a:xfrm>
        </p:spPr>
        <p:txBody>
          <a:bodyPr/>
          <a:lstStyle/>
          <a:p>
            <a:pPr>
              <a:lnSpc>
                <a:spcPct val="110000"/>
              </a:lnSpc>
            </a:pPr>
            <a:r>
              <a:rPr lang="en-US" altLang="en-US" sz="2400" b="1" i="1">
                <a:solidFill>
                  <a:srgbClr val="003399"/>
                </a:solidFill>
              </a:rPr>
              <a:t>Reader 1:</a:t>
            </a:r>
          </a:p>
          <a:p>
            <a:pPr>
              <a:lnSpc>
                <a:spcPct val="110000"/>
              </a:lnSpc>
            </a:pPr>
            <a:r>
              <a:rPr lang="en-US" altLang="en-US" sz="2200"/>
              <a:t>Hope, peace and joy – but greater than these is Love! </a:t>
            </a:r>
          </a:p>
          <a:p>
            <a:pPr>
              <a:lnSpc>
                <a:spcPct val="110000"/>
              </a:lnSpc>
            </a:pPr>
            <a:r>
              <a:rPr lang="en-US" altLang="en-US" sz="2200"/>
              <a:t>This is the </a:t>
            </a:r>
            <a:r>
              <a:rPr lang="en-US" altLang="en-US" sz="2600"/>
              <a:t>Candle of Love</a:t>
            </a:r>
            <a:r>
              <a:rPr lang="en-US" altLang="en-US" sz="2200"/>
              <a:t>. God becomes a human baby. Ruling becomes serving. A star shines on a stable and god’s  face shines on everyone who seeks the  presence of Christ.</a:t>
            </a:r>
          </a:p>
          <a:p>
            <a:pPr>
              <a:lnSpc>
                <a:spcPct val="110000"/>
              </a:lnSpc>
            </a:pPr>
            <a:endParaRPr lang="en-US" altLang="en-US" sz="2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94474E7-BFFE-4278-9AD1-1EF455361F8A}" type="slidenum">
              <a:rPr lang="en-US" altLang="en-US"/>
              <a:pPr/>
              <a:t>‹#›</a:t>
            </a:fld>
            <a:endParaRPr lang="en-US" altLang="en-US"/>
          </a:p>
        </p:txBody>
      </p:sp>
    </p:spTree>
    <p:extLst>
      <p:ext uri="{BB962C8B-B14F-4D97-AF65-F5344CB8AC3E}">
        <p14:creationId xmlns:p14="http://schemas.microsoft.com/office/powerpoint/2010/main" val="1506737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4AA15A3-415D-4C15-B84D-D79B59FB0DAF}" type="slidenum">
              <a:rPr lang="en-US" altLang="en-US"/>
              <a:pPr/>
              <a:t>‹#›</a:t>
            </a:fld>
            <a:endParaRPr lang="en-US" altLang="en-US"/>
          </a:p>
        </p:txBody>
      </p:sp>
    </p:spTree>
    <p:extLst>
      <p:ext uri="{BB962C8B-B14F-4D97-AF65-F5344CB8AC3E}">
        <p14:creationId xmlns:p14="http://schemas.microsoft.com/office/powerpoint/2010/main" val="3204547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37AFD00-465D-41FF-A8AA-D014E38CA40E}" type="slidenum">
              <a:rPr lang="en-US" altLang="en-US"/>
              <a:pPr/>
              <a:t>‹#›</a:t>
            </a:fld>
            <a:endParaRPr lang="en-US" altLang="en-US"/>
          </a:p>
        </p:txBody>
      </p:sp>
    </p:spTree>
    <p:extLst>
      <p:ext uri="{BB962C8B-B14F-4D97-AF65-F5344CB8AC3E}">
        <p14:creationId xmlns:p14="http://schemas.microsoft.com/office/powerpoint/2010/main" val="578288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E5B216E6-3C5B-4BAC-BDC3-1EB66581B6BF}" type="slidenum">
              <a:rPr lang="en-US" altLang="en-US"/>
              <a:pPr/>
              <a:t>‹#›</a:t>
            </a:fld>
            <a:endParaRPr lang="en-US" altLang="en-US"/>
          </a:p>
        </p:txBody>
      </p:sp>
    </p:spTree>
    <p:extLst>
      <p:ext uri="{BB962C8B-B14F-4D97-AF65-F5344CB8AC3E}">
        <p14:creationId xmlns:p14="http://schemas.microsoft.com/office/powerpoint/2010/main" val="43976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3FF20D2-3BD6-4712-B205-C81B90527DE6}" type="slidenum">
              <a:rPr lang="en-US" altLang="en-US"/>
              <a:pPr/>
              <a:t>‹#›</a:t>
            </a:fld>
            <a:endParaRPr lang="en-US" altLang="en-US"/>
          </a:p>
        </p:txBody>
      </p:sp>
    </p:spTree>
    <p:extLst>
      <p:ext uri="{BB962C8B-B14F-4D97-AF65-F5344CB8AC3E}">
        <p14:creationId xmlns:p14="http://schemas.microsoft.com/office/powerpoint/2010/main" val="3686245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2401F8A-BB43-4899-AD9E-3A4FF7E7935C}" type="slidenum">
              <a:rPr lang="en-US" altLang="en-US"/>
              <a:pPr/>
              <a:t>‹#›</a:t>
            </a:fld>
            <a:endParaRPr lang="en-US" altLang="en-US"/>
          </a:p>
        </p:txBody>
      </p:sp>
    </p:spTree>
    <p:extLst>
      <p:ext uri="{BB962C8B-B14F-4D97-AF65-F5344CB8AC3E}">
        <p14:creationId xmlns:p14="http://schemas.microsoft.com/office/powerpoint/2010/main" val="382665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2B29D9C-F7C4-4125-8078-F85795253794}" type="slidenum">
              <a:rPr lang="en-US" altLang="en-US"/>
              <a:pPr/>
              <a:t>‹#›</a:t>
            </a:fld>
            <a:endParaRPr lang="en-US" altLang="en-US"/>
          </a:p>
        </p:txBody>
      </p:sp>
    </p:spTree>
    <p:extLst>
      <p:ext uri="{BB962C8B-B14F-4D97-AF65-F5344CB8AC3E}">
        <p14:creationId xmlns:p14="http://schemas.microsoft.com/office/powerpoint/2010/main" val="2362236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0D875E5-4969-4B8B-B1C3-D8319B1CF7F9}" type="slidenum">
              <a:rPr lang="en-US" altLang="en-US"/>
              <a:pPr/>
              <a:t>‹#›</a:t>
            </a:fld>
            <a:endParaRPr lang="en-US" altLang="en-US"/>
          </a:p>
        </p:txBody>
      </p:sp>
    </p:spTree>
    <p:extLst>
      <p:ext uri="{BB962C8B-B14F-4D97-AF65-F5344CB8AC3E}">
        <p14:creationId xmlns:p14="http://schemas.microsoft.com/office/powerpoint/2010/main" val="2543075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6EB8BA0-AF35-46D0-9364-96B8DDA0BB0B}" type="slidenum">
              <a:rPr lang="en-US" altLang="en-US"/>
              <a:pPr/>
              <a:t>‹#›</a:t>
            </a:fld>
            <a:endParaRPr lang="en-US" altLang="en-US"/>
          </a:p>
        </p:txBody>
      </p:sp>
    </p:spTree>
    <p:extLst>
      <p:ext uri="{BB962C8B-B14F-4D97-AF65-F5344CB8AC3E}">
        <p14:creationId xmlns:p14="http://schemas.microsoft.com/office/powerpoint/2010/main" val="417032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DDFA1E8-0A9A-4EAA-AF04-3DEC5011A0A5}" type="slidenum">
              <a:rPr lang="en-US" altLang="en-US"/>
              <a:pPr/>
              <a:t>‹#›</a:t>
            </a:fld>
            <a:endParaRPr lang="en-US" altLang="en-US"/>
          </a:p>
        </p:txBody>
      </p:sp>
    </p:spTree>
    <p:extLst>
      <p:ext uri="{BB962C8B-B14F-4D97-AF65-F5344CB8AC3E}">
        <p14:creationId xmlns:p14="http://schemas.microsoft.com/office/powerpoint/2010/main" val="2052193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131D697-6D17-425B-BCAB-B04B8056F6BA}" type="slidenum">
              <a:rPr lang="en-US" altLang="en-US"/>
              <a:pPr/>
              <a:t>‹#›</a:t>
            </a:fld>
            <a:endParaRPr lang="en-US" altLang="en-US"/>
          </a:p>
        </p:txBody>
      </p:sp>
    </p:spTree>
    <p:extLst>
      <p:ext uri="{BB962C8B-B14F-4D97-AF65-F5344CB8AC3E}">
        <p14:creationId xmlns:p14="http://schemas.microsoft.com/office/powerpoint/2010/main" val="288993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7478804-BF26-4824-B5E2-42FA05A1B458}" type="slidenum">
              <a:rPr lang="en-US" altLang="en-US"/>
              <a:pPr/>
              <a:t>‹#›</a:t>
            </a:fld>
            <a:endParaRPr lang="en-US" altLang="en-US"/>
          </a:p>
        </p:txBody>
      </p:sp>
    </p:spTree>
    <p:extLst>
      <p:ext uri="{BB962C8B-B14F-4D97-AF65-F5344CB8AC3E}">
        <p14:creationId xmlns:p14="http://schemas.microsoft.com/office/powerpoint/2010/main" val="1667928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76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2"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27653"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27654"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A5F1A79D-0BA4-4F37-9A5E-0D7971D3351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Goudy" pitchFamily="16" charset="0"/>
          <a:ea typeface="ＭＳ Ｐゴシック" pitchFamily="16" charset="-128"/>
        </a:defRPr>
      </a:lvl2pPr>
      <a:lvl3pPr algn="ctr" rtl="0" fontAlgn="base">
        <a:spcBef>
          <a:spcPct val="0"/>
        </a:spcBef>
        <a:spcAft>
          <a:spcPct val="0"/>
        </a:spcAft>
        <a:defRPr sz="3200">
          <a:solidFill>
            <a:schemeClr val="tx2"/>
          </a:solidFill>
          <a:latin typeface="Goudy" pitchFamily="16" charset="0"/>
          <a:ea typeface="ＭＳ Ｐゴシック" pitchFamily="16" charset="-128"/>
        </a:defRPr>
      </a:lvl3pPr>
      <a:lvl4pPr algn="ctr" rtl="0" fontAlgn="base">
        <a:spcBef>
          <a:spcPct val="0"/>
        </a:spcBef>
        <a:spcAft>
          <a:spcPct val="0"/>
        </a:spcAft>
        <a:defRPr sz="3200">
          <a:solidFill>
            <a:schemeClr val="tx2"/>
          </a:solidFill>
          <a:latin typeface="Goudy" pitchFamily="16" charset="0"/>
          <a:ea typeface="ＭＳ Ｐゴシック" pitchFamily="16" charset="-128"/>
        </a:defRPr>
      </a:lvl4pPr>
      <a:lvl5pPr algn="ctr" rtl="0" fontAlgn="base">
        <a:spcBef>
          <a:spcPct val="0"/>
        </a:spcBef>
        <a:spcAft>
          <a:spcPct val="0"/>
        </a:spcAft>
        <a:defRPr sz="3200">
          <a:solidFill>
            <a:schemeClr val="tx2"/>
          </a:solidFill>
          <a:latin typeface="Goudy" pitchFamily="16" charset="0"/>
          <a:ea typeface="ＭＳ Ｐゴシック" pitchFamily="16" charset="-128"/>
        </a:defRPr>
      </a:lvl5pPr>
      <a:lvl6pPr marL="457200" algn="ctr" rtl="0" fontAlgn="base">
        <a:spcBef>
          <a:spcPct val="0"/>
        </a:spcBef>
        <a:spcAft>
          <a:spcPct val="0"/>
        </a:spcAft>
        <a:defRPr sz="3200">
          <a:solidFill>
            <a:schemeClr val="tx2"/>
          </a:solidFill>
          <a:latin typeface="Goudy" pitchFamily="16" charset="0"/>
          <a:ea typeface="ＭＳ Ｐゴシック" pitchFamily="16" charset="-128"/>
        </a:defRPr>
      </a:lvl6pPr>
      <a:lvl7pPr marL="914400" algn="ctr" rtl="0" fontAlgn="base">
        <a:spcBef>
          <a:spcPct val="0"/>
        </a:spcBef>
        <a:spcAft>
          <a:spcPct val="0"/>
        </a:spcAft>
        <a:defRPr sz="3200">
          <a:solidFill>
            <a:schemeClr val="tx2"/>
          </a:solidFill>
          <a:latin typeface="Goudy" pitchFamily="16" charset="0"/>
          <a:ea typeface="ＭＳ Ｐゴシック" pitchFamily="16" charset="-128"/>
        </a:defRPr>
      </a:lvl7pPr>
      <a:lvl8pPr marL="1371600" algn="ctr" rtl="0" fontAlgn="base">
        <a:spcBef>
          <a:spcPct val="0"/>
        </a:spcBef>
        <a:spcAft>
          <a:spcPct val="0"/>
        </a:spcAft>
        <a:defRPr sz="3200">
          <a:solidFill>
            <a:schemeClr val="tx2"/>
          </a:solidFill>
          <a:latin typeface="Goudy" pitchFamily="16" charset="0"/>
          <a:ea typeface="ＭＳ Ｐゴシック" pitchFamily="16" charset="-128"/>
        </a:defRPr>
      </a:lvl8pPr>
      <a:lvl9pPr marL="1828800" algn="ctr" rtl="0" fontAlgn="base">
        <a:spcBef>
          <a:spcPct val="0"/>
        </a:spcBef>
        <a:spcAft>
          <a:spcPct val="0"/>
        </a:spcAft>
        <a:defRPr sz="3200">
          <a:solidFill>
            <a:schemeClr val="tx2"/>
          </a:solidFill>
          <a:latin typeface="Goudy" pitchFamily="16" charset="0"/>
          <a:ea typeface="ＭＳ Ｐゴシック" pitchFamily="16" charset="-128"/>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400">
          <a:solidFill>
            <a:schemeClr val="tx1"/>
          </a:solidFill>
          <a:latin typeface="+mn-lt"/>
          <a:ea typeface="+mn-ea"/>
        </a:defRPr>
      </a:lvl4pPr>
      <a:lvl5pPr marL="2057400" indent="-228600" algn="l" rtl="0" fontAlgn="base">
        <a:spcBef>
          <a:spcPct val="20000"/>
        </a:spcBef>
        <a:spcAft>
          <a:spcPct val="0"/>
        </a:spcAft>
        <a:buChar char="»"/>
        <a:defRPr sz="2400">
          <a:solidFill>
            <a:schemeClr val="tx1"/>
          </a:solidFill>
          <a:latin typeface="+mn-lt"/>
          <a:ea typeface="+mn-ea"/>
        </a:defRPr>
      </a:lvl5pPr>
      <a:lvl6pPr marL="2514600" indent="-228600" algn="l" rtl="0" fontAlgn="base">
        <a:spcBef>
          <a:spcPct val="20000"/>
        </a:spcBef>
        <a:spcAft>
          <a:spcPct val="0"/>
        </a:spcAft>
        <a:buChar char="»"/>
        <a:defRPr sz="2400">
          <a:solidFill>
            <a:schemeClr val="tx1"/>
          </a:solidFill>
          <a:latin typeface="+mn-lt"/>
          <a:ea typeface="+mn-ea"/>
        </a:defRPr>
      </a:lvl6pPr>
      <a:lvl7pPr marL="2971800" indent="-228600" algn="l" rtl="0" fontAlgn="base">
        <a:spcBef>
          <a:spcPct val="20000"/>
        </a:spcBef>
        <a:spcAft>
          <a:spcPct val="0"/>
        </a:spcAft>
        <a:buChar char="»"/>
        <a:defRPr sz="2400">
          <a:solidFill>
            <a:schemeClr val="tx1"/>
          </a:solidFill>
          <a:latin typeface="+mn-lt"/>
          <a:ea typeface="+mn-ea"/>
        </a:defRPr>
      </a:lvl7pPr>
      <a:lvl8pPr marL="3429000" indent="-228600" algn="l" rtl="0" fontAlgn="base">
        <a:spcBef>
          <a:spcPct val="20000"/>
        </a:spcBef>
        <a:spcAft>
          <a:spcPct val="0"/>
        </a:spcAft>
        <a:buChar char="»"/>
        <a:defRPr sz="2400">
          <a:solidFill>
            <a:schemeClr val="tx1"/>
          </a:solidFill>
          <a:latin typeface="+mn-lt"/>
          <a:ea typeface="+mn-ea"/>
        </a:defRPr>
      </a:lvl8pPr>
      <a:lvl9pPr marL="3886200" indent="-22860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044700" y="1549400"/>
            <a:ext cx="6858000" cy="2286000"/>
          </a:xfrm>
        </p:spPr>
        <p:txBody>
          <a:bodyPr/>
          <a:lstStyle/>
          <a:p>
            <a:endParaRPr lang="en-US" altLang="en-US"/>
          </a:p>
          <a:p>
            <a:r>
              <a:rPr lang="en-US" altLang="en-US" sz="4400" b="1"/>
              <a:t>F</a:t>
            </a:r>
            <a:r>
              <a:rPr lang="en-US" altLang="en-US" sz="4000" b="1"/>
              <a:t>ourth </a:t>
            </a:r>
            <a:r>
              <a:rPr lang="en-US" altLang="en-US" sz="4400" b="1"/>
              <a:t>S</a:t>
            </a:r>
            <a:r>
              <a:rPr lang="en-US" altLang="en-US" sz="4000" b="1"/>
              <a:t>unday in </a:t>
            </a:r>
            <a:r>
              <a:rPr lang="en-US" altLang="en-US" sz="4400" b="1"/>
              <a:t>A</a:t>
            </a:r>
            <a:r>
              <a:rPr lang="en-US" altLang="en-US" sz="4000" b="1"/>
              <a:t>dvent</a:t>
            </a:r>
          </a:p>
          <a:p>
            <a:endParaRPr lang="en-US" altLang="en-US" sz="600" b="1"/>
          </a:p>
          <a:p>
            <a:pPr>
              <a:lnSpc>
                <a:spcPct val="110000"/>
              </a:lnSpc>
              <a:spcBef>
                <a:spcPct val="10000"/>
              </a:spcBef>
            </a:pPr>
            <a:r>
              <a:rPr lang="en-US" altLang="en-US" sz="3200" b="1"/>
              <a:t>T</a:t>
            </a:r>
            <a:r>
              <a:rPr lang="en-US" altLang="en-US" sz="2600" b="1"/>
              <a:t>he </a:t>
            </a:r>
            <a:r>
              <a:rPr lang="en-US" altLang="en-US" sz="3200" b="1"/>
              <a:t>C</a:t>
            </a:r>
            <a:r>
              <a:rPr lang="en-US" altLang="en-US" sz="2600" b="1"/>
              <a:t>hristmas </a:t>
            </a:r>
            <a:r>
              <a:rPr lang="en-US" altLang="en-US" sz="3200" b="1"/>
              <a:t>F</a:t>
            </a:r>
            <a:r>
              <a:rPr lang="en-US" altLang="en-US" sz="2600" b="1"/>
              <a:t>und shares our love for          those who have been shepherds bringing            the good news of </a:t>
            </a:r>
            <a:r>
              <a:rPr lang="en-US" altLang="en-US" sz="3200" b="1"/>
              <a:t>C</a:t>
            </a:r>
            <a:r>
              <a:rPr lang="en-US" altLang="en-US" sz="2600" b="1"/>
              <a:t>hrist’s birth to many churches in the United Church of Christ,              by providing pension supplements.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6868" name="Text Box 4"/>
          <p:cNvSpPr txBox="1">
            <a:spLocks noChangeArrowheads="1"/>
          </p:cNvSpPr>
          <p:nvPr/>
        </p:nvSpPr>
        <p:spPr bwMode="auto">
          <a:xfrm>
            <a:off x="3276600" y="21463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a:latin typeface="Goudy" pitchFamily="16" charset="0"/>
              </a:rPr>
              <a:t>T</a:t>
            </a:r>
            <a:r>
              <a:rPr lang="en-US" altLang="en-US" sz="3200" b="1">
                <a:latin typeface="Goudy" pitchFamily="16" charset="0"/>
              </a:rPr>
              <a:t>he </a:t>
            </a:r>
            <a:r>
              <a:rPr lang="en-US" altLang="en-US" sz="3600" b="1">
                <a:latin typeface="Goudy" pitchFamily="16" charset="0"/>
              </a:rPr>
              <a:t>C</a:t>
            </a:r>
            <a:r>
              <a:rPr lang="en-US" altLang="en-US" sz="3200" b="1">
                <a:latin typeface="Goudy" pitchFamily="16" charset="0"/>
              </a:rPr>
              <a:t>andle of </a:t>
            </a:r>
            <a:r>
              <a:rPr lang="en-US" altLang="en-US" sz="3600" b="1">
                <a:latin typeface="Goudy" pitchFamily="16" charset="0"/>
              </a:rPr>
              <a:t>Love</a:t>
            </a:r>
            <a:endParaRPr lang="en-US" altLang="en-US" sz="3200" b="1">
              <a:latin typeface="Goudy" pitchFamily="16" charset="0"/>
            </a:endParaRPr>
          </a:p>
        </p:txBody>
      </p:sp>
      <p:sp>
        <p:nvSpPr>
          <p:cNvPr id="36869" name="Rectangle 5"/>
          <p:cNvSpPr>
            <a:spLocks noChangeArrowheads="1"/>
          </p:cNvSpPr>
          <p:nvPr/>
        </p:nvSpPr>
        <p:spPr bwMode="auto">
          <a:xfrm>
            <a:off x="2057400" y="30480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10000"/>
              </a:lnSpc>
            </a:pPr>
            <a:r>
              <a:rPr lang="en-US" altLang="en-US" sz="2600" b="1">
                <a:solidFill>
                  <a:schemeClr val="bg2"/>
                </a:solidFill>
              </a:rPr>
              <a:t>The Christmas fund shares our love for           those who have been shepherds bringing         the good news of Christ’s birth to many churches in the United Church of Christ,              by providing pension supplements.</a:t>
            </a:r>
          </a:p>
        </p:txBody>
      </p:sp>
      <p:pic>
        <p:nvPicPr>
          <p:cNvPr id="36870"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7"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508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8"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286125" y="3556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1000"/>
                                  </p:stCondLst>
                                  <p:childTnLst>
                                    <p:set>
                                      <p:cBhvr>
                                        <p:cTn id="6" dur="1" fill="hold">
                                          <p:stCondLst>
                                            <p:cond delay="0"/>
                                          </p:stCondLst>
                                        </p:cTn>
                                        <p:tgtEl>
                                          <p:spTgt spid="36872"/>
                                        </p:tgtEl>
                                        <p:attrNameLst>
                                          <p:attrName>style.visibility</p:attrName>
                                        </p:attrNameLst>
                                      </p:cBhvr>
                                      <p:to>
                                        <p:strVal val="visible"/>
                                      </p:to>
                                    </p:set>
                                    <p:anim calcmode="lin" valueType="num">
                                      <p:cBhvr>
                                        <p:cTn id="7" dur="1000" fill="hold"/>
                                        <p:tgtEl>
                                          <p:spTgt spid="36872"/>
                                        </p:tgtEl>
                                        <p:attrNameLst>
                                          <p:attrName>ppt_w</p:attrName>
                                        </p:attrNameLst>
                                      </p:cBhvr>
                                      <p:tavLst>
                                        <p:tav tm="0">
                                          <p:val>
                                            <p:strVal val="#ppt_w*0.70"/>
                                          </p:val>
                                        </p:tav>
                                        <p:tav tm="100000">
                                          <p:val>
                                            <p:strVal val="#ppt_w"/>
                                          </p:val>
                                        </p:tav>
                                      </p:tavLst>
                                    </p:anim>
                                    <p:anim calcmode="lin" valueType="num">
                                      <p:cBhvr>
                                        <p:cTn id="8" dur="1000" fill="hold"/>
                                        <p:tgtEl>
                                          <p:spTgt spid="36872"/>
                                        </p:tgtEl>
                                        <p:attrNameLst>
                                          <p:attrName>ppt_h</p:attrName>
                                        </p:attrNameLst>
                                      </p:cBhvr>
                                      <p:tavLst>
                                        <p:tav tm="0">
                                          <p:val>
                                            <p:strVal val="#ppt_h"/>
                                          </p:val>
                                        </p:tav>
                                        <p:tav tm="100000">
                                          <p:val>
                                            <p:strVal val="#ppt_h"/>
                                          </p:val>
                                        </p:tav>
                                      </p:tavLst>
                                    </p:anim>
                                    <p:animEffect transition="in" filter="fade">
                                      <p:cBhvr>
                                        <p:cTn id="9" dur="1000"/>
                                        <p:tgtEl>
                                          <p:spTgt spid="36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2311400" y="2095500"/>
            <a:ext cx="6502400" cy="364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pPr>
            <a:r>
              <a:rPr lang="en-US" altLang="en-US" sz="2600" b="1"/>
              <a:t>The stories of love are so simple –                        a baby wrapped in bands of cloth, a crowd  fed from five loaves, a storm stilled around              a fishing boat, healing and parables and finally the gift of love which is the only begotten Son.  Please pause to remember those whom you love who need some           hope, peace, joy…or even a miracle.</a:t>
            </a:r>
          </a:p>
        </p:txBody>
      </p:sp>
      <p:pic>
        <p:nvPicPr>
          <p:cNvPr id="30724" name="Picture 4"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5"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7"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514725" y="508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Picture 8"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260725" y="3556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336800" y="1752600"/>
            <a:ext cx="6350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a:p>
            <a:pPr algn="l" eaLnBrk="1" hangingPunct="1">
              <a:lnSpc>
                <a:spcPct val="110000"/>
              </a:lnSpc>
            </a:pPr>
            <a:r>
              <a:rPr lang="en-US" altLang="en-US" sz="2600" b="1"/>
              <a:t>(Let us pray) Emmanuel, God coming and with us, on this last sweet day of Advent, light our hearts with love for all those who have been shepherds for you in this church and other places.  When we hear the angels sing tonight, may we, too, travel to find the Child.  O God, let your face shine on our celebration of your birth. Amen.</a:t>
            </a:r>
          </a:p>
        </p:txBody>
      </p:sp>
      <p:pic>
        <p:nvPicPr>
          <p:cNvPr id="14343" name="Picture 7"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9"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12"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273425" y="3302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2336800" y="1841500"/>
            <a:ext cx="6578600" cy="4114800"/>
          </a:xfrm>
        </p:spPr>
        <p:txBody>
          <a:bodyPr/>
          <a:lstStyle/>
          <a:p>
            <a:pPr algn="l"/>
            <a:endParaRPr lang="en-US" altLang="en-US" sz="2000" b="1"/>
          </a:p>
          <a:p>
            <a:pPr algn="l">
              <a:spcBef>
                <a:spcPct val="10000"/>
              </a:spcBef>
              <a:spcAft>
                <a:spcPct val="10000"/>
              </a:spcAft>
            </a:pPr>
            <a:r>
              <a:rPr lang="en-US" altLang="en-US" sz="3200" b="1"/>
              <a:t>T</a:t>
            </a:r>
            <a:r>
              <a:rPr lang="en-US" altLang="en-US" sz="2600" b="1"/>
              <a:t>he </a:t>
            </a:r>
            <a:r>
              <a:rPr lang="en-US" altLang="en-US" sz="3200" b="1"/>
              <a:t>G</a:t>
            </a:r>
            <a:r>
              <a:rPr lang="en-US" altLang="en-US" sz="2600" b="1"/>
              <a:t>ospel of </a:t>
            </a:r>
            <a:r>
              <a:rPr lang="en-US" altLang="en-US" sz="3200" b="1"/>
              <a:t>L</a:t>
            </a:r>
            <a:r>
              <a:rPr lang="en-US" altLang="en-US" sz="2600" b="1"/>
              <a:t>uke tells us –    </a:t>
            </a:r>
            <a:endParaRPr lang="en-US" altLang="en-US" sz="400" b="1"/>
          </a:p>
          <a:p>
            <a:pPr algn="l">
              <a:lnSpc>
                <a:spcPct val="110000"/>
              </a:lnSpc>
              <a:spcBef>
                <a:spcPct val="10000"/>
              </a:spcBef>
              <a:spcAft>
                <a:spcPct val="10000"/>
              </a:spcAft>
            </a:pPr>
            <a:r>
              <a:rPr lang="en-US" altLang="en-US" sz="2600" b="1"/>
              <a:t>“</a:t>
            </a:r>
            <a:r>
              <a:rPr lang="en-US" altLang="en-US" sz="3200" b="1"/>
              <a:t>T</a:t>
            </a:r>
            <a:r>
              <a:rPr lang="en-US" altLang="en-US" sz="2600" b="1"/>
              <a:t>his will be a sign to you: you will find          the </a:t>
            </a:r>
            <a:r>
              <a:rPr lang="en-US" altLang="en-US" sz="3200" b="1"/>
              <a:t>C</a:t>
            </a:r>
            <a:r>
              <a:rPr lang="en-US" altLang="en-US" sz="2600" b="1"/>
              <a:t>hild wrapped in bands of cloth and            lying in a manger.”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ChangeArrowheads="1"/>
          </p:cNvSpPr>
          <p:nvPr/>
        </p:nvSpPr>
        <p:spPr bwMode="auto">
          <a:xfrm>
            <a:off x="2336800" y="2463800"/>
            <a:ext cx="6350000" cy="292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spcAft>
                <a:spcPct val="25000"/>
              </a:spcAft>
            </a:pPr>
            <a:r>
              <a:rPr lang="en-US" altLang="en-US" sz="3200" b="1"/>
              <a:t>W</a:t>
            </a:r>
            <a:r>
              <a:rPr lang="en-US" altLang="en-US" sz="2600" b="1"/>
              <a:t>e light again the </a:t>
            </a:r>
            <a:r>
              <a:rPr lang="en-US" altLang="en-US" sz="3600" b="1"/>
              <a:t>C</a:t>
            </a:r>
            <a:r>
              <a:rPr lang="en-US" altLang="en-US" sz="3000" b="1"/>
              <a:t>andle of </a:t>
            </a:r>
            <a:r>
              <a:rPr lang="en-US" altLang="en-US" sz="3600" b="1"/>
              <a:t>H</a:t>
            </a:r>
            <a:r>
              <a:rPr lang="en-US" altLang="en-US" sz="3000" b="1"/>
              <a:t>ope</a:t>
            </a:r>
            <a:r>
              <a:rPr lang="en-US" altLang="en-US" sz="2600" b="1"/>
              <a:t>         and remember all shepherds and watchers.</a:t>
            </a:r>
          </a:p>
        </p:txBody>
      </p:sp>
      <p:sp>
        <p:nvSpPr>
          <p:cNvPr id="11272" name="Rectangle 8"/>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438400" y="3009900"/>
            <a:ext cx="6350000" cy="292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05000"/>
              </a:lnSpc>
            </a:pPr>
            <a:r>
              <a:rPr lang="en-US" altLang="en-US" sz="3200" b="1">
                <a:solidFill>
                  <a:schemeClr val="bg2"/>
                </a:solidFill>
              </a:rPr>
              <a:t>T</a:t>
            </a:r>
            <a:r>
              <a:rPr lang="en-US" altLang="en-US" sz="2600" b="1">
                <a:solidFill>
                  <a:schemeClr val="bg2"/>
                </a:solidFill>
              </a:rPr>
              <a:t>he</a:t>
            </a:r>
            <a:r>
              <a:rPr lang="en-US" altLang="en-US" b="1">
                <a:solidFill>
                  <a:schemeClr val="bg2"/>
                </a:solidFill>
              </a:rPr>
              <a:t> </a:t>
            </a:r>
            <a:r>
              <a:rPr lang="en-US" altLang="en-US" sz="3200" b="1">
                <a:solidFill>
                  <a:schemeClr val="bg2"/>
                </a:solidFill>
              </a:rPr>
              <a:t>C</a:t>
            </a:r>
            <a:r>
              <a:rPr lang="en-US" altLang="en-US" sz="2600" b="1">
                <a:solidFill>
                  <a:schemeClr val="bg2"/>
                </a:solidFill>
              </a:rPr>
              <a:t>hristmas</a:t>
            </a:r>
            <a:r>
              <a:rPr lang="en-US" altLang="en-US" b="1">
                <a:solidFill>
                  <a:schemeClr val="bg2"/>
                </a:solidFill>
              </a:rPr>
              <a:t> </a:t>
            </a:r>
            <a:r>
              <a:rPr lang="en-US" altLang="en-US" sz="3200" b="1">
                <a:solidFill>
                  <a:schemeClr val="bg2"/>
                </a:solidFill>
              </a:rPr>
              <a:t>F</a:t>
            </a:r>
            <a:r>
              <a:rPr lang="en-US" altLang="en-US" sz="2600" b="1">
                <a:solidFill>
                  <a:schemeClr val="bg2"/>
                </a:solidFill>
              </a:rPr>
              <a:t>und offers hope to active          and retired clergy and active and retired                     lay employees because they can receive           emergency assistance in time of need</a:t>
            </a:r>
            <a:r>
              <a:rPr lang="en-US" altLang="en-US" b="1">
                <a:solidFill>
                  <a:schemeClr val="bg2"/>
                </a:solidFill>
              </a:rPr>
              <a:t>.</a:t>
            </a:r>
          </a:p>
          <a:p>
            <a:pPr eaLnBrk="1" hangingPunct="1">
              <a:lnSpc>
                <a:spcPct val="105000"/>
              </a:lnSpc>
              <a:spcAft>
                <a:spcPct val="25000"/>
              </a:spcAft>
            </a:pPr>
            <a:endParaRPr lang="en-US" altLang="en-US" sz="2600" b="1">
              <a:solidFill>
                <a:schemeClr val="bg2"/>
              </a:solidFill>
            </a:endParaRPr>
          </a:p>
        </p:txBody>
      </p:sp>
      <p:sp>
        <p:nvSpPr>
          <p:cNvPr id="39939"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9940" name="Text Box 4"/>
          <p:cNvSpPr txBox="1">
            <a:spLocks noChangeArrowheads="1"/>
          </p:cNvSpPr>
          <p:nvPr/>
        </p:nvSpPr>
        <p:spPr bwMode="auto">
          <a:xfrm>
            <a:off x="3276600" y="21463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a:latin typeface="Goudy" pitchFamily="16" charset="0"/>
              </a:rPr>
              <a:t>T</a:t>
            </a:r>
            <a:r>
              <a:rPr lang="en-US" altLang="en-US" sz="3200" b="1">
                <a:latin typeface="Goudy" pitchFamily="16" charset="0"/>
              </a:rPr>
              <a:t>he </a:t>
            </a:r>
            <a:r>
              <a:rPr lang="en-US" altLang="en-US" sz="3600" b="1">
                <a:latin typeface="Goudy" pitchFamily="16" charset="0"/>
              </a:rPr>
              <a:t>C</a:t>
            </a:r>
            <a:r>
              <a:rPr lang="en-US" altLang="en-US" sz="3200" b="1">
                <a:latin typeface="Goudy" pitchFamily="16" charset="0"/>
              </a:rPr>
              <a:t>andle of </a:t>
            </a:r>
            <a:r>
              <a:rPr lang="en-US" altLang="en-US" sz="3600" b="1">
                <a:latin typeface="Goudy" pitchFamily="16" charset="0"/>
              </a:rPr>
              <a:t>H</a:t>
            </a:r>
            <a:r>
              <a:rPr lang="en-US" altLang="en-US" sz="3200" b="1">
                <a:latin typeface="Goudy" pitchFamily="16" charset="0"/>
              </a:rPr>
              <a:t>ope</a:t>
            </a:r>
          </a:p>
        </p:txBody>
      </p:sp>
      <p:pic>
        <p:nvPicPr>
          <p:cNvPr id="39941" name="Picture 5"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39941"/>
                                        </p:tgtEl>
                                        <p:attrNameLst>
                                          <p:attrName>style.visibility</p:attrName>
                                        </p:attrNameLst>
                                      </p:cBhvr>
                                      <p:to>
                                        <p:strVal val="visible"/>
                                      </p:to>
                                    </p:set>
                                    <p:anim calcmode="lin" valueType="num">
                                      <p:cBhvr>
                                        <p:cTn id="7" dur="1000" fill="hold"/>
                                        <p:tgtEl>
                                          <p:spTgt spid="39941"/>
                                        </p:tgtEl>
                                        <p:attrNameLst>
                                          <p:attrName>ppt_w</p:attrName>
                                        </p:attrNameLst>
                                      </p:cBhvr>
                                      <p:tavLst>
                                        <p:tav tm="0">
                                          <p:val>
                                            <p:strVal val="#ppt_w*0.70"/>
                                          </p:val>
                                        </p:tav>
                                        <p:tav tm="100000">
                                          <p:val>
                                            <p:strVal val="#ppt_w"/>
                                          </p:val>
                                        </p:tav>
                                      </p:tavLst>
                                    </p:anim>
                                    <p:anim calcmode="lin" valueType="num">
                                      <p:cBhvr>
                                        <p:cTn id="8" dur="1000" fill="hold"/>
                                        <p:tgtEl>
                                          <p:spTgt spid="39941"/>
                                        </p:tgtEl>
                                        <p:attrNameLst>
                                          <p:attrName>ppt_h</p:attrName>
                                        </p:attrNameLst>
                                      </p:cBhvr>
                                      <p:tavLst>
                                        <p:tav tm="0">
                                          <p:val>
                                            <p:strVal val="#ppt_h"/>
                                          </p:val>
                                        </p:tav>
                                        <p:tav tm="100000">
                                          <p:val>
                                            <p:strVal val="#ppt_h"/>
                                          </p:val>
                                        </p:tav>
                                      </p:tavLst>
                                    </p:anim>
                                    <p:animEffect transition="in" filter="fade">
                                      <p:cBhvr>
                                        <p:cTn id="9" dur="10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381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4"/>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24584" name="Rectangle 8"/>
          <p:cNvSpPr>
            <a:spLocks noChangeArrowheads="1"/>
          </p:cNvSpPr>
          <p:nvPr/>
        </p:nvSpPr>
        <p:spPr bwMode="auto">
          <a:xfrm>
            <a:off x="2108200" y="24638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pPr>
            <a:r>
              <a:rPr lang="en-US" altLang="en-US" sz="3200" b="1"/>
              <a:t>  W</a:t>
            </a:r>
            <a:r>
              <a:rPr lang="en-US" altLang="en-US" sz="2600" b="1"/>
              <a:t>e light again the </a:t>
            </a:r>
            <a:r>
              <a:rPr lang="en-US" altLang="en-US" sz="3600" b="1"/>
              <a:t>C</a:t>
            </a:r>
            <a:r>
              <a:rPr lang="en-US" altLang="en-US" sz="3000" b="1"/>
              <a:t>andle of </a:t>
            </a:r>
            <a:r>
              <a:rPr lang="en-US" altLang="en-US" sz="3600" b="1"/>
              <a:t>P</a:t>
            </a:r>
            <a:r>
              <a:rPr lang="en-US" altLang="en-US" sz="3000" b="1"/>
              <a:t>eace</a:t>
            </a:r>
            <a:r>
              <a:rPr lang="en-US" altLang="en-US" sz="2600" b="1"/>
              <a:t>                     and embrace the ministry of peacemaking.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1988" name="Text Box 4"/>
          <p:cNvSpPr txBox="1">
            <a:spLocks noChangeArrowheads="1"/>
          </p:cNvSpPr>
          <p:nvPr/>
        </p:nvSpPr>
        <p:spPr bwMode="auto">
          <a:xfrm>
            <a:off x="3276600" y="22225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i="1">
                <a:latin typeface="Goudy" pitchFamily="16" charset="0"/>
              </a:rPr>
              <a:t>T</a:t>
            </a:r>
            <a:r>
              <a:rPr lang="en-US" altLang="en-US" sz="3200" b="1" i="1">
                <a:latin typeface="Goudy" pitchFamily="16" charset="0"/>
              </a:rPr>
              <a:t>he </a:t>
            </a:r>
            <a:r>
              <a:rPr lang="en-US" altLang="en-US" sz="3600" b="1" i="1">
                <a:latin typeface="Goudy" pitchFamily="16" charset="0"/>
              </a:rPr>
              <a:t>C</a:t>
            </a:r>
            <a:r>
              <a:rPr lang="en-US" altLang="en-US" sz="3200" b="1" i="1">
                <a:latin typeface="Goudy" pitchFamily="16" charset="0"/>
              </a:rPr>
              <a:t>andle of </a:t>
            </a:r>
            <a:r>
              <a:rPr lang="en-US" altLang="en-US" sz="3600" b="1" i="1">
                <a:latin typeface="Goudy" pitchFamily="16" charset="0"/>
              </a:rPr>
              <a:t>Peace</a:t>
            </a:r>
            <a:endParaRPr lang="en-US" altLang="en-US" sz="3200" b="1" i="1">
              <a:latin typeface="Goudy" pitchFamily="16" charset="0"/>
            </a:endParaRPr>
          </a:p>
        </p:txBody>
      </p:sp>
      <p:sp>
        <p:nvSpPr>
          <p:cNvPr id="41989" name="Rectangle 5"/>
          <p:cNvSpPr>
            <a:spLocks noChangeArrowheads="1"/>
          </p:cNvSpPr>
          <p:nvPr/>
        </p:nvSpPr>
        <p:spPr bwMode="auto">
          <a:xfrm>
            <a:off x="2057400" y="30480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r>
              <a:rPr lang="en-US" altLang="en-US" sz="3200" b="1" i="1">
                <a:solidFill>
                  <a:schemeClr val="bg2"/>
                </a:solidFill>
              </a:rPr>
              <a:t>T</a:t>
            </a:r>
            <a:r>
              <a:rPr lang="en-US" altLang="en-US" sz="2600" b="1" i="1">
                <a:solidFill>
                  <a:schemeClr val="bg2"/>
                </a:solidFill>
              </a:rPr>
              <a:t>he</a:t>
            </a:r>
            <a:r>
              <a:rPr lang="en-US" altLang="en-US" b="1" i="1">
                <a:solidFill>
                  <a:schemeClr val="bg2"/>
                </a:solidFill>
              </a:rPr>
              <a:t> </a:t>
            </a:r>
            <a:r>
              <a:rPr lang="en-US" altLang="en-US" sz="3200" b="1" i="1">
                <a:solidFill>
                  <a:schemeClr val="bg2"/>
                </a:solidFill>
              </a:rPr>
              <a:t>C</a:t>
            </a:r>
            <a:r>
              <a:rPr lang="en-US" altLang="en-US" sz="2600" b="1" i="1">
                <a:solidFill>
                  <a:schemeClr val="bg2"/>
                </a:solidFill>
              </a:rPr>
              <a:t>hristmas</a:t>
            </a:r>
            <a:r>
              <a:rPr lang="en-US" altLang="en-US" b="1" i="1">
                <a:solidFill>
                  <a:schemeClr val="bg2"/>
                </a:solidFill>
              </a:rPr>
              <a:t> </a:t>
            </a:r>
            <a:r>
              <a:rPr lang="en-US" altLang="en-US" sz="3200" b="1" i="1">
                <a:solidFill>
                  <a:schemeClr val="bg2"/>
                </a:solidFill>
              </a:rPr>
              <a:t>F</a:t>
            </a:r>
            <a:r>
              <a:rPr lang="en-US" altLang="en-US" sz="2600" b="1" i="1">
                <a:solidFill>
                  <a:schemeClr val="bg2"/>
                </a:solidFill>
              </a:rPr>
              <a:t>und health premium supplements bring peace of mind and spirit to many retired pastors, musicians, sextons                  and administrators.</a:t>
            </a:r>
            <a:endParaRPr lang="en-US" altLang="en-US" b="1" i="1">
              <a:solidFill>
                <a:schemeClr val="bg2"/>
              </a:solidFill>
            </a:endParaRPr>
          </a:p>
        </p:txBody>
      </p:sp>
      <p:pic>
        <p:nvPicPr>
          <p:cNvPr id="41990"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1990"/>
                                        </p:tgtEl>
                                        <p:attrNameLst>
                                          <p:attrName>style.visibility</p:attrName>
                                        </p:attrNameLst>
                                      </p:cBhvr>
                                      <p:to>
                                        <p:strVal val="visible"/>
                                      </p:to>
                                    </p:set>
                                    <p:anim calcmode="lin" valueType="num">
                                      <p:cBhvr>
                                        <p:cTn id="7" dur="1000" fill="hold"/>
                                        <p:tgtEl>
                                          <p:spTgt spid="41990"/>
                                        </p:tgtEl>
                                        <p:attrNameLst>
                                          <p:attrName>ppt_w</p:attrName>
                                        </p:attrNameLst>
                                      </p:cBhvr>
                                      <p:tavLst>
                                        <p:tav tm="0">
                                          <p:val>
                                            <p:strVal val="#ppt_w*0.70"/>
                                          </p:val>
                                        </p:tav>
                                        <p:tav tm="100000">
                                          <p:val>
                                            <p:strVal val="#ppt_w"/>
                                          </p:val>
                                        </p:tav>
                                      </p:tavLst>
                                    </p:anim>
                                    <p:anim calcmode="lin" valueType="num">
                                      <p:cBhvr>
                                        <p:cTn id="8" dur="1000" fill="hold"/>
                                        <p:tgtEl>
                                          <p:spTgt spid="41990"/>
                                        </p:tgtEl>
                                        <p:attrNameLst>
                                          <p:attrName>ppt_h</p:attrName>
                                        </p:attrNameLst>
                                      </p:cBhvr>
                                      <p:tavLst>
                                        <p:tav tm="0">
                                          <p:val>
                                            <p:strVal val="#ppt_h"/>
                                          </p:val>
                                        </p:tav>
                                        <p:tav tm="100000">
                                          <p:val>
                                            <p:strVal val="#ppt_h"/>
                                          </p:val>
                                        </p:tav>
                                      </p:tavLst>
                                    </p:anim>
                                    <p:animEffect transition="in" filter="fade">
                                      <p:cBhvr>
                                        <p:cTn id="9" dur="10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4821" name="Rectangle 5"/>
          <p:cNvSpPr>
            <a:spLocks noChangeArrowheads="1"/>
          </p:cNvSpPr>
          <p:nvPr/>
        </p:nvSpPr>
        <p:spPr bwMode="auto">
          <a:xfrm>
            <a:off x="2019300" y="24638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pPr>
            <a:r>
              <a:rPr lang="en-US" altLang="en-US" sz="3200" b="1"/>
              <a:t>	W</a:t>
            </a:r>
            <a:r>
              <a:rPr lang="en-US" altLang="en-US" sz="2600" b="1"/>
              <a:t>e light the </a:t>
            </a:r>
            <a:r>
              <a:rPr lang="en-US" altLang="en-US" sz="3600" b="1"/>
              <a:t>C</a:t>
            </a:r>
            <a:r>
              <a:rPr lang="en-US" altLang="en-US" sz="3000" b="1"/>
              <a:t>andle of </a:t>
            </a:r>
            <a:r>
              <a:rPr lang="en-US" altLang="en-US" sz="3600" b="1"/>
              <a:t>J</a:t>
            </a:r>
            <a:r>
              <a:rPr lang="en-US" altLang="en-US" sz="3000" b="1"/>
              <a:t>oy</a:t>
            </a:r>
            <a:r>
              <a:rPr lang="en-US" altLang="en-US" sz="2600" b="1"/>
              <a:t> and celebrate             that our church is a place of festivity, tenderness and justice.</a:t>
            </a:r>
          </a:p>
        </p:txBody>
      </p:sp>
      <p:pic>
        <p:nvPicPr>
          <p:cNvPr id="34822"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4036" name="Text Box 4"/>
          <p:cNvSpPr txBox="1">
            <a:spLocks noChangeArrowheads="1"/>
          </p:cNvSpPr>
          <p:nvPr/>
        </p:nvSpPr>
        <p:spPr bwMode="auto">
          <a:xfrm>
            <a:off x="3263900" y="21717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i="1">
                <a:latin typeface="Goudy" pitchFamily="16" charset="0"/>
              </a:rPr>
              <a:t>T</a:t>
            </a:r>
            <a:r>
              <a:rPr lang="en-US" altLang="en-US" sz="3200" b="1" i="1">
                <a:latin typeface="Goudy" pitchFamily="16" charset="0"/>
              </a:rPr>
              <a:t>he </a:t>
            </a:r>
            <a:r>
              <a:rPr lang="en-US" altLang="en-US" sz="3600" b="1" i="1">
                <a:latin typeface="Goudy" pitchFamily="16" charset="0"/>
              </a:rPr>
              <a:t>C</a:t>
            </a:r>
            <a:r>
              <a:rPr lang="en-US" altLang="en-US" sz="3200" b="1" i="1">
                <a:latin typeface="Goudy" pitchFamily="16" charset="0"/>
              </a:rPr>
              <a:t>andle of </a:t>
            </a:r>
            <a:r>
              <a:rPr lang="en-US" altLang="en-US" sz="3600" b="1" i="1">
                <a:latin typeface="Goudy" pitchFamily="16" charset="0"/>
              </a:rPr>
              <a:t>Joy</a:t>
            </a:r>
            <a:endParaRPr lang="en-US" altLang="en-US" sz="3200" b="1" i="1">
              <a:latin typeface="Goudy" pitchFamily="16" charset="0"/>
            </a:endParaRPr>
          </a:p>
        </p:txBody>
      </p:sp>
      <p:sp>
        <p:nvSpPr>
          <p:cNvPr id="44037" name="Rectangle 5"/>
          <p:cNvSpPr>
            <a:spLocks noChangeArrowheads="1"/>
          </p:cNvSpPr>
          <p:nvPr/>
        </p:nvSpPr>
        <p:spPr bwMode="auto">
          <a:xfrm>
            <a:off x="2044700" y="29845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10000"/>
              </a:lnSpc>
            </a:pPr>
            <a:r>
              <a:rPr lang="en-US" altLang="en-US" sz="2800" b="1" i="1">
                <a:solidFill>
                  <a:schemeClr val="bg2"/>
                </a:solidFill>
              </a:rPr>
              <a:t>T</a:t>
            </a:r>
            <a:r>
              <a:rPr lang="en-US" altLang="en-US" sz="2600" b="1" i="1">
                <a:solidFill>
                  <a:schemeClr val="bg2"/>
                </a:solidFill>
              </a:rPr>
              <a:t>he Christmas Fund sends Christmas                gift checks which bring joy to retired             clergy and lay workers - this year more          than 20 of whom are 100 years                         old or older.</a:t>
            </a:r>
          </a:p>
        </p:txBody>
      </p:sp>
      <p:pic>
        <p:nvPicPr>
          <p:cNvPr id="44038"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9" name="Picture 7"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4039"/>
                                        </p:tgtEl>
                                        <p:attrNameLst>
                                          <p:attrName>style.visibility</p:attrName>
                                        </p:attrNameLst>
                                      </p:cBhvr>
                                      <p:to>
                                        <p:strVal val="visible"/>
                                      </p:to>
                                    </p:set>
                                    <p:anim calcmode="lin" valueType="num">
                                      <p:cBhvr>
                                        <p:cTn id="7" dur="1000" fill="hold"/>
                                        <p:tgtEl>
                                          <p:spTgt spid="44039"/>
                                        </p:tgtEl>
                                        <p:attrNameLst>
                                          <p:attrName>ppt_w</p:attrName>
                                        </p:attrNameLst>
                                      </p:cBhvr>
                                      <p:tavLst>
                                        <p:tav tm="0">
                                          <p:val>
                                            <p:strVal val="#ppt_w*0.70"/>
                                          </p:val>
                                        </p:tav>
                                        <p:tav tm="100000">
                                          <p:val>
                                            <p:strVal val="#ppt_w"/>
                                          </p:val>
                                        </p:tav>
                                      </p:tavLst>
                                    </p:anim>
                                    <p:anim calcmode="lin" valueType="num">
                                      <p:cBhvr>
                                        <p:cTn id="8" dur="1000" fill="hold"/>
                                        <p:tgtEl>
                                          <p:spTgt spid="44039"/>
                                        </p:tgtEl>
                                        <p:attrNameLst>
                                          <p:attrName>ppt_h</p:attrName>
                                        </p:attrNameLst>
                                      </p:cBhvr>
                                      <p:tavLst>
                                        <p:tav tm="0">
                                          <p:val>
                                            <p:strVal val="#ppt_h"/>
                                          </p:val>
                                        </p:tav>
                                        <p:tav tm="100000">
                                          <p:val>
                                            <p:strVal val="#ppt_h"/>
                                          </p:val>
                                        </p:tav>
                                      </p:tavLst>
                                    </p:anim>
                                    <p:animEffect transition="in" filter="fade">
                                      <p:cBhvr>
                                        <p:cTn id="9" dur="1000"/>
                                        <p:tgtEl>
                                          <p:spTgt spid="44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1"/>
          </p:nvPr>
        </p:nvSpPr>
        <p:spPr>
          <a:xfrm>
            <a:off x="2336800" y="2235200"/>
            <a:ext cx="6248400" cy="4114800"/>
          </a:xfrm>
        </p:spPr>
        <p:txBody>
          <a:bodyPr/>
          <a:lstStyle/>
          <a:p>
            <a:pPr algn="l">
              <a:lnSpc>
                <a:spcPct val="110000"/>
              </a:lnSpc>
            </a:pPr>
            <a:r>
              <a:rPr lang="en-US" altLang="en-US" sz="2600" b="1"/>
              <a:t>Hope, peace and joy – but greater than these is Love! </a:t>
            </a:r>
          </a:p>
          <a:p>
            <a:pPr algn="l">
              <a:lnSpc>
                <a:spcPct val="110000"/>
              </a:lnSpc>
            </a:pPr>
            <a:r>
              <a:rPr lang="en-US" altLang="en-US" sz="2600" b="1"/>
              <a:t>This is the </a:t>
            </a:r>
            <a:r>
              <a:rPr lang="en-US" altLang="en-US" sz="3000" b="1"/>
              <a:t>Candle of Love</a:t>
            </a:r>
            <a:r>
              <a:rPr lang="en-US" altLang="en-US" sz="2600" b="1"/>
              <a:t>. God becomes a human baby. Ruling becomes serving. A star shines on a stable and God’s face shines on everyone who seeks the presence of Christ.</a:t>
            </a:r>
          </a:p>
        </p:txBody>
      </p:sp>
      <p:pic>
        <p:nvPicPr>
          <p:cNvPr id="32771" name="Picture 3"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Goudy"/>
        <a:ea typeface="ＭＳ Ｐゴシック"/>
        <a:cs typeface=""/>
      </a:majorFont>
      <a:minorFont>
        <a:latin typeface="Goudy"/>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762</Words>
  <Application>Microsoft Office PowerPoint</Application>
  <PresentationFormat>On-screen Show (4:3)</PresentationFormat>
  <Paragraphs>64</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ＭＳ Ｐゴシック</vt:lpstr>
      <vt:lpstr>Goudy</vt:lpstr>
      <vt:lpstr>Goudy ExtraBold</vt:lpstr>
      <vt:lpstr>1_Blank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PBUCC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Susan Faulstick</cp:lastModifiedBy>
  <cp:revision>1</cp:revision>
  <dcterms:modified xsi:type="dcterms:W3CDTF">2014-02-06T17:39:17Z</dcterms:modified>
</cp:coreProperties>
</file>