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12"/>
      </p:cViewPr>
      <p:guideLst>
        <p:guide orient="horz" pos="1248"/>
        <p:guide pos="1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30" y="-108"/>
      </p:cViewPr>
      <p:guideLst>
        <p:guide orient="horz" pos="2016"/>
        <p:guide orient="horz" pos="432"/>
        <p:guide pos="3216"/>
        <p:guide pos="115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3C9B02-B3D7-4D55-852D-77E1886018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398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7684A-5CA7-41D2-9310-80F6F40D47E7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790700" y="685800"/>
            <a:ext cx="3352800" cy="2514600"/>
          </a:xfrm>
          <a:ln/>
        </p:spPr>
      </p:sp>
      <p:pic>
        <p:nvPicPr>
          <p:cNvPr id="11268" name="Picture 4"/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24445" r="10001" b="11110"/>
          <a:stretch>
            <a:fillRect/>
          </a:stretch>
        </p:blipFill>
        <p:spPr bwMode="auto">
          <a:xfrm>
            <a:off x="685800" y="3886200"/>
            <a:ext cx="5486400" cy="4310063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AEA5D3-3871-44E1-97BB-2F564BFF216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pic>
        <p:nvPicPr>
          <p:cNvPr id="13316" name="Picture 4"/>
          <p:cNvPicPr>
            <a:picLocks noRot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34" t="24445" r="10001" b="11111"/>
          <a:stretch>
            <a:fillRect/>
          </a:stretch>
        </p:blipFill>
        <p:spPr bwMode="auto">
          <a:xfrm>
            <a:off x="1371600" y="4572000"/>
            <a:ext cx="5486400" cy="3978275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B18AB-AA83-45F3-8FAE-B9ACBDAD30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90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8BE4B-5DA0-48FA-A81E-C291595FA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018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6865B-CB26-41F8-BA03-6F63B24CCC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50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5EB45-EA3A-489E-BCA3-BA0AB8B1AA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886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04D61-E0EA-4FAD-A02D-5D76EEC88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40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5F27F-9723-4CE8-9B1C-6FB65F2A53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765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0C090-EDD3-4473-B18E-48C58C900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94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35201-86D3-4F06-82CE-FF6DE6DAE5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225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5323D-871E-42E4-8B4E-07B2F88604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606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EE5D5-743E-4127-862B-DB4FEA4C12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94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785B5-4BD8-4D47-A83F-648BEE622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771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703292-A9B5-48CB-A884-C7C4138B6C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oudy" pitchFamily="1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743200" y="2378075"/>
            <a:ext cx="54864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400" b="1">
                <a:latin typeface="Goudy" pitchFamily="16" charset="0"/>
              </a:rPr>
              <a:t>Prayer of Dedication Choices for Christmas Fund Gifts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55763"/>
            <a:ext cx="6705600" cy="452596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600" b="1" i="1"/>
              <a:t>Fourth Sunday in Advent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7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Emmanuel, God whose face shines upon us,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we give thanks for the shepherds in our midst 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those clergy and musicians,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educators, sextons and administrators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who keep watch over our churches.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They have been faithful for the least and lost,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alert for angels and strangers,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and willing to seek and share your story.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8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Bless these gifts that they may, indeed, bring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hope, peace, joy, and all our love to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these shepherds of yours. Amen.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438400" y="1639888"/>
            <a:ext cx="6705600" cy="4525962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2600" b="1" i="1"/>
              <a:t>Christmas Eve</a:t>
            </a:r>
            <a:endParaRPr lang="en-US" altLang="en-US" sz="2600" b="1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O God, whose face shines on us,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whose story restores us,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whose birth in Bethlehem saves us,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we give thanks for shepherds in our midst --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active and retired clergy and lay employees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who faithfully keep watch over the church,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announce the song of peace, encourage joy,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	and share the love we find at the manger.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0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Bless these gifts that they may, indeed, bring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hope, peace, joy, and all our love to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200"/>
              <a:t>these shepherds of yours. Amen.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2050" y="1657350"/>
            <a:ext cx="6629400" cy="43735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600" b="1" i="1"/>
              <a:t>Sunday after Christmas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100" b="1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Gracious God, let your face shine on us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with a light which does not dim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when the calendar day of Christmas passes.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We give thanks for shepherds in our midst 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who have been faithful in keeping watch,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alert for angels and strangers,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willing to seek and share your story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	in season and out of season.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30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Bless these Christmas Fund gifts that they may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express gratitude to retired and active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clergy and lay employees as well as our commitment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200"/>
              <a:t>to become shepherds of your grace.  Amen.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ristmas no candles (2)">
  <a:themeElements>
    <a:clrScheme name="christmas no candles (2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hristmas no candles (2)">
      <a:majorFont>
        <a:latin typeface="Goudy"/>
        <a:ea typeface=""/>
        <a:cs typeface=""/>
      </a:majorFont>
      <a:minorFont>
        <a:latin typeface="Goud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hristmas no candles (2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stmas no candles (2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stmas no candles (2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stmas no candles (2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stmas no candles (2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ristmas no candles (2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ristmas no candles (2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ristmas no candles (2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ristmas no candles (2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ristmas no candles (2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ristmas no candles (2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ristmas no candles (2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108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Goudy</vt:lpstr>
      <vt:lpstr>christmas no candles (2)</vt:lpstr>
      <vt:lpstr>PowerPoint Presentation</vt:lpstr>
      <vt:lpstr>PowerPoint Presentation</vt:lpstr>
      <vt:lpstr>PowerPoint Presentation</vt:lpstr>
      <vt:lpstr>PowerPoint Presentation</vt:lpstr>
    </vt:vector>
  </TitlesOfParts>
  <Company>PBUCC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Susan Faulstick</cp:lastModifiedBy>
  <cp:revision>1</cp:revision>
  <dcterms:modified xsi:type="dcterms:W3CDTF">2014-02-06T17:43:44Z</dcterms:modified>
</cp:coreProperties>
</file>