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2"/>
  </p:notesMasterIdLst>
  <p:sldIdLst>
    <p:sldId id="256" r:id="rId2"/>
    <p:sldId id="258" r:id="rId3"/>
    <p:sldId id="259" r:id="rId4"/>
    <p:sldId id="266" r:id="rId5"/>
    <p:sldId id="262" r:id="rId6"/>
    <p:sldId id="268" r:id="rId7"/>
    <p:sldId id="264" r:id="rId8"/>
    <p:sldId id="265" r:id="rId9"/>
    <p:sldId id="263" r:id="rId10"/>
    <p:sldId id="261" r:id="rId11"/>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5pPr>
    <a:lvl6pPr marL="2286000" algn="l" defTabSz="914400" rtl="0" eaLnBrk="1" latinLnBrk="0" hangingPunct="1">
      <a:defRPr sz="3200" kern="1200">
        <a:solidFill>
          <a:schemeClr val="tx1"/>
        </a:solidFill>
        <a:latin typeface="Arial" charset="0"/>
        <a:ea typeface="ＭＳ Ｐゴシック" pitchFamily="16" charset="-128"/>
        <a:cs typeface="+mn-cs"/>
      </a:defRPr>
    </a:lvl6pPr>
    <a:lvl7pPr marL="2743200" algn="l" defTabSz="914400" rtl="0" eaLnBrk="1" latinLnBrk="0" hangingPunct="1">
      <a:defRPr sz="3200" kern="1200">
        <a:solidFill>
          <a:schemeClr val="tx1"/>
        </a:solidFill>
        <a:latin typeface="Arial" charset="0"/>
        <a:ea typeface="ＭＳ Ｐゴシック" pitchFamily="16" charset="-128"/>
        <a:cs typeface="+mn-cs"/>
      </a:defRPr>
    </a:lvl7pPr>
    <a:lvl8pPr marL="3200400" algn="l" defTabSz="914400" rtl="0" eaLnBrk="1" latinLnBrk="0" hangingPunct="1">
      <a:defRPr sz="3200" kern="1200">
        <a:solidFill>
          <a:schemeClr val="tx1"/>
        </a:solidFill>
        <a:latin typeface="Arial" charset="0"/>
        <a:ea typeface="ＭＳ Ｐゴシック" pitchFamily="16" charset="-128"/>
        <a:cs typeface="+mn-cs"/>
      </a:defRPr>
    </a:lvl8pPr>
    <a:lvl9pPr marL="3657600" algn="l" defTabSz="914400" rtl="0" eaLnBrk="1" latinLnBrk="0" hangingPunct="1">
      <a:defRPr sz="3200"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5F87D7"/>
    <a:srgbClr val="8B8BD9"/>
    <a:srgbClr val="336600"/>
    <a:srgbClr val="800000"/>
    <a:srgbClr val="1B3753"/>
    <a:srgbClr val="2A547E"/>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94414" autoAdjust="0"/>
  </p:normalViewPr>
  <p:slideViewPr>
    <p:cSldViewPr snapToGrid="0">
      <p:cViewPr>
        <p:scale>
          <a:sx n="75" d="100"/>
          <a:sy n="75" d="100"/>
        </p:scale>
        <p:origin x="-366" y="-48"/>
      </p:cViewPr>
      <p:guideLst>
        <p:guide orient="horz" pos="2160"/>
        <p:guide orient="horz" pos="1688"/>
        <p:guide pos="1536"/>
        <p:guide pos="34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320" y="-72"/>
      </p:cViewPr>
      <p:guideLst>
        <p:guide orient="horz" pos="3600"/>
        <p:guide orient="horz" pos="3128"/>
        <p:guide orient="horz" pos="2880"/>
        <p:guide pos="2160"/>
        <p:guide pos="4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8DD638D9-7019-4ED2-A1CB-60BAA61280B3}" type="slidenum">
              <a:rPr lang="en-US" altLang="en-US"/>
              <a:pPr/>
              <a:t>‹#›</a:t>
            </a:fld>
            <a:endParaRPr lang="en-US" altLang="en-US"/>
          </a:p>
        </p:txBody>
      </p:sp>
    </p:spTree>
    <p:extLst>
      <p:ext uri="{BB962C8B-B14F-4D97-AF65-F5344CB8AC3E}">
        <p14:creationId xmlns:p14="http://schemas.microsoft.com/office/powerpoint/2010/main" val="16004071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1pPr>
    <a:lvl2pPr marL="4572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2pPr>
    <a:lvl3pPr marL="9144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3pPr>
    <a:lvl4pPr marL="13716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4pPr>
    <a:lvl5pPr marL="18288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EEE1A97-97D9-41CC-9A5B-26B216C45F2A}" type="slidenum">
              <a:rPr lang="en-US" altLang="en-US"/>
              <a:pPr/>
              <a:t>1</a:t>
            </a:fld>
            <a:endParaRPr lang="en-US" altLang="en-US"/>
          </a:p>
        </p:txBody>
      </p:sp>
      <p:sp>
        <p:nvSpPr>
          <p:cNvPr id="5122" name="Rectangle 2"/>
          <p:cNvSpPr>
            <a:spLocks noChangeArrowheads="1" noTextEdit="1"/>
          </p:cNvSpPr>
          <p:nvPr>
            <p:ph type="sldImg"/>
          </p:nvPr>
        </p:nvSpPr>
        <p:spPr>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83C0A2-CF85-4971-8A28-FA9927334681}" type="slidenum">
              <a:rPr lang="en-US" altLang="en-US"/>
              <a:pPr/>
              <a:t>10</a:t>
            </a:fld>
            <a:endParaRPr lang="en-US" altLang="en-US"/>
          </a:p>
        </p:txBody>
      </p:sp>
      <p:sp>
        <p:nvSpPr>
          <p:cNvPr id="18434" name="Rectangle 2"/>
          <p:cNvSpPr>
            <a:spLocks noChangeArrowheads="1" noTextEdit="1"/>
          </p:cNvSpPr>
          <p:nvPr>
            <p:ph type="sldImg"/>
          </p:nvPr>
        </p:nvSpPr>
        <p:spPr>
          <a:xfrm>
            <a:off x="1143000" y="457200"/>
            <a:ext cx="4572000" cy="3429000"/>
          </a:xfrm>
          <a:ln/>
        </p:spPr>
      </p:sp>
      <p:sp>
        <p:nvSpPr>
          <p:cNvPr id="18435" name="Rectangle 3"/>
          <p:cNvSpPr>
            <a:spLocks noGrp="1" noChangeArrowheads="1"/>
          </p:cNvSpPr>
          <p:nvPr>
            <p:ph type="body" idx="1"/>
          </p:nvPr>
        </p:nvSpPr>
        <p:spPr>
          <a:xfrm>
            <a:off x="673100" y="4635500"/>
            <a:ext cx="5194300" cy="4114800"/>
          </a:xfrm>
        </p:spPr>
        <p:txBody>
          <a:bodyPr/>
          <a:lstStyle/>
          <a:p>
            <a:pPr>
              <a:spcBef>
                <a:spcPct val="10000"/>
              </a:spcBef>
            </a:pPr>
            <a:r>
              <a:rPr lang="en-US" altLang="en-US" sz="2400" b="1" i="1">
                <a:solidFill>
                  <a:srgbClr val="800000"/>
                </a:solidFill>
              </a:rPr>
              <a:t>Reader 2:</a:t>
            </a:r>
            <a:r>
              <a:rPr lang="en-US" altLang="en-US" sz="2400">
                <a:solidFill>
                  <a:srgbClr val="800000"/>
                </a:solidFill>
              </a:rPr>
              <a:t>  </a:t>
            </a:r>
          </a:p>
          <a:p>
            <a:pPr>
              <a:spcBef>
                <a:spcPct val="10000"/>
              </a:spcBef>
            </a:pPr>
            <a:r>
              <a:rPr lang="en-US" altLang="en-US" sz="2200" i="1"/>
              <a:t>(let us pray) </a:t>
            </a:r>
            <a:r>
              <a:rPr lang="en-US" altLang="en-US" sz="2200"/>
              <a:t>Emmanuel, son of David,    some of the joy around us seems frenzied and false, more focused on gift-giving than truer sources of joy. O God, let your face shine in the faces of all we meet so that          we remember to invite them to come with us to the side of the manger . . . </a:t>
            </a:r>
          </a:p>
          <a:p>
            <a:r>
              <a:rPr lang="en-US" altLang="en-US" sz="2200"/>
              <a:t>Amen</a:t>
            </a:r>
          </a:p>
          <a:p>
            <a:endParaRPr lang="en-US" altLang="en-US" sz="2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ADE142-C788-4CDB-885F-B26D32C5A9D4}" type="slidenum">
              <a:rPr lang="en-US" altLang="en-US"/>
              <a:pPr/>
              <a:t>2</a:t>
            </a:fld>
            <a:endParaRPr lang="en-US" altLang="en-US"/>
          </a:p>
        </p:txBody>
      </p:sp>
      <p:sp>
        <p:nvSpPr>
          <p:cNvPr id="10242" name="Rectangle 2"/>
          <p:cNvSpPr>
            <a:spLocks noChangeArrowheads="1" noTextEdit="1"/>
          </p:cNvSpPr>
          <p:nvPr>
            <p:ph type="sldImg"/>
          </p:nvPr>
        </p:nvSpPr>
        <p:spPr>
          <a:ln/>
        </p:spPr>
      </p:sp>
      <p:sp>
        <p:nvSpPr>
          <p:cNvPr id="10243" name="Rectangle 3"/>
          <p:cNvSpPr>
            <a:spLocks noGrp="1" noChangeArrowheads="1"/>
          </p:cNvSpPr>
          <p:nvPr>
            <p:ph type="body" idx="1"/>
          </p:nvPr>
        </p:nvSpPr>
        <p:spPr>
          <a:xfrm>
            <a:off x="647700" y="4559300"/>
            <a:ext cx="5562600" cy="4114800"/>
          </a:xfrm>
        </p:spPr>
        <p:txBody>
          <a:bodyPr/>
          <a:lstStyle/>
          <a:p>
            <a:r>
              <a:rPr lang="en-US" altLang="en-US" sz="2400" b="1" i="1">
                <a:solidFill>
                  <a:srgbClr val="003399"/>
                </a:solidFill>
              </a:rPr>
              <a:t>Reader 1:</a:t>
            </a:r>
            <a:r>
              <a:rPr lang="en-US" altLang="en-US" sz="2800" b="1" i="1">
                <a:solidFill>
                  <a:schemeClr val="accent2"/>
                </a:solidFill>
              </a:rPr>
              <a:t> </a:t>
            </a:r>
          </a:p>
          <a:p>
            <a:pPr>
              <a:spcAft>
                <a:spcPct val="10000"/>
              </a:spcAft>
            </a:pPr>
            <a:r>
              <a:rPr lang="en-US" altLang="en-US" sz="2200"/>
              <a:t>The Gospel of Luke Tells us –</a:t>
            </a:r>
            <a:r>
              <a:rPr lang="en-US" altLang="en-US" sz="2200">
                <a:solidFill>
                  <a:schemeClr val="accent2"/>
                </a:solidFill>
              </a:rPr>
              <a:t>  </a:t>
            </a:r>
          </a:p>
          <a:p>
            <a:pPr>
              <a:spcAft>
                <a:spcPct val="10000"/>
              </a:spcAft>
            </a:pPr>
            <a:r>
              <a:rPr lang="en-US" altLang="en-US" sz="2200"/>
              <a:t>“But the angel said to them, ‘Do not               be afraid; for see</a:t>
            </a:r>
            <a:r>
              <a:rPr lang="en-US" altLang="en-US" sz="1400"/>
              <a:t> </a:t>
            </a:r>
            <a:r>
              <a:rPr lang="en-US" altLang="en-US" sz="2200"/>
              <a:t>– I am bringing you            good news of great joy for all the people:                      to you is born this day in the city of              David a Savior, who is the Messiah,                      the Lord.”</a:t>
            </a:r>
          </a:p>
          <a:p>
            <a:endParaRPr lang="en-US" altLang="en-US" sz="2200">
              <a:solidFill>
                <a:schemeClr val="accent2"/>
              </a:solidFill>
            </a:endParaRPr>
          </a:p>
          <a:p>
            <a:endParaRPr lang="en-US" altLang="en-US" sz="2400">
              <a:solidFill>
                <a:schemeClr val="accent2"/>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B77B2-B52E-4D72-9C3D-94766667B01D}" type="slidenum">
              <a:rPr lang="en-US" altLang="en-US"/>
              <a:pPr/>
              <a:t>3</a:t>
            </a:fld>
            <a:endParaRPr lang="en-US" altLang="en-US"/>
          </a:p>
        </p:txBody>
      </p:sp>
      <p:sp>
        <p:nvSpPr>
          <p:cNvPr id="16386" name="Rectangle 2"/>
          <p:cNvSpPr>
            <a:spLocks noChangeArrowheads="1" noTextEdit="1"/>
          </p:cNvSpPr>
          <p:nvPr>
            <p:ph type="sldImg"/>
          </p:nvPr>
        </p:nvSpPr>
        <p:spPr>
          <a:xfrm>
            <a:off x="1143000" y="411163"/>
            <a:ext cx="4572000" cy="3429000"/>
          </a:xfrm>
          <a:ln/>
        </p:spPr>
      </p:sp>
      <p:sp>
        <p:nvSpPr>
          <p:cNvPr id="16387" name="Rectangle 3"/>
          <p:cNvSpPr>
            <a:spLocks noGrp="1" noChangeArrowheads="1"/>
          </p:cNvSpPr>
          <p:nvPr>
            <p:ph type="body" idx="1"/>
          </p:nvPr>
        </p:nvSpPr>
        <p:spPr>
          <a:xfrm>
            <a:off x="660400" y="4622800"/>
            <a:ext cx="5740400" cy="4114800"/>
          </a:xfrm>
        </p:spPr>
        <p:txBody>
          <a:bodyPr/>
          <a:lstStyle/>
          <a:p>
            <a:r>
              <a:rPr lang="en-US" altLang="en-US" sz="2400" b="1" i="1">
                <a:solidFill>
                  <a:srgbClr val="800000"/>
                </a:solidFill>
              </a:rPr>
              <a:t>Reader 2:  </a:t>
            </a:r>
          </a:p>
          <a:p>
            <a:r>
              <a:rPr lang="en-US" altLang="en-US" sz="2200"/>
              <a:t>We light again the Candle of Hope and remember those who keep watch over         God’s children.</a:t>
            </a:r>
          </a:p>
          <a:p>
            <a:endParaRPr lang="en-US" altLang="en-US" sz="2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9128D9-4D6F-4169-8BEF-6778F6277ECC}" type="slidenum">
              <a:rPr lang="en-US" altLang="en-US"/>
              <a:pPr/>
              <a:t>4</a:t>
            </a:fld>
            <a:endParaRPr lang="en-US" altLang="en-US"/>
          </a:p>
        </p:txBody>
      </p:sp>
      <p:sp>
        <p:nvSpPr>
          <p:cNvPr id="39938" name="Rectangle 2"/>
          <p:cNvSpPr>
            <a:spLocks noChangeArrowheads="1" noTextEdit="1"/>
          </p:cNvSpPr>
          <p:nvPr>
            <p:ph type="sldImg"/>
          </p:nvPr>
        </p:nvSpPr>
        <p:spPr>
          <a:xfrm>
            <a:off x="1143000" y="411163"/>
            <a:ext cx="4572000" cy="3429000"/>
          </a:xfrm>
          <a:ln/>
        </p:spPr>
      </p:sp>
      <p:sp>
        <p:nvSpPr>
          <p:cNvPr id="39939" name="Rectangle 3"/>
          <p:cNvSpPr>
            <a:spLocks noGrp="1" noChangeArrowheads="1"/>
          </p:cNvSpPr>
          <p:nvPr>
            <p:ph type="body" idx="1"/>
          </p:nvPr>
        </p:nvSpPr>
        <p:spPr>
          <a:xfrm>
            <a:off x="660400" y="4622800"/>
            <a:ext cx="5740400" cy="4114800"/>
          </a:xfrm>
        </p:spPr>
        <p:txBody>
          <a:bodyPr/>
          <a:lstStyle/>
          <a:p>
            <a:pPr>
              <a:spcBef>
                <a:spcPct val="0"/>
              </a:spcBef>
            </a:pPr>
            <a:r>
              <a:rPr lang="en-US" altLang="en-US" sz="2400" b="1" i="1">
                <a:solidFill>
                  <a:srgbClr val="336600"/>
                </a:solidFill>
              </a:rPr>
              <a:t>Lighter:</a:t>
            </a:r>
            <a:r>
              <a:rPr lang="en-US" altLang="en-US" sz="2400"/>
              <a:t> </a:t>
            </a:r>
            <a:r>
              <a:rPr lang="en-US" altLang="en-US" sz="2000"/>
              <a:t>(Light the first candle)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7905D9-4D83-4865-A0CB-73DA47C9B3BC}" type="slidenum">
              <a:rPr lang="en-US" altLang="en-US"/>
              <a:pPr/>
              <a:t>5</a:t>
            </a:fld>
            <a:endParaRPr lang="en-US" altLang="en-US"/>
          </a:p>
        </p:txBody>
      </p:sp>
      <p:sp>
        <p:nvSpPr>
          <p:cNvPr id="25602" name="Rectangle 2"/>
          <p:cNvSpPr>
            <a:spLocks noChangeArrowheads="1" noTextEdit="1"/>
          </p:cNvSpPr>
          <p:nvPr>
            <p:ph type="sldImg"/>
          </p:nvPr>
        </p:nvSpPr>
        <p:spPr>
          <a:xfrm>
            <a:off x="1143000" y="411163"/>
            <a:ext cx="4572000" cy="3429000"/>
          </a:xfrm>
          <a:ln/>
        </p:spPr>
      </p:sp>
      <p:sp>
        <p:nvSpPr>
          <p:cNvPr id="25603" name="Rectangle 3"/>
          <p:cNvSpPr>
            <a:spLocks noGrp="1" noChangeArrowheads="1"/>
          </p:cNvSpPr>
          <p:nvPr>
            <p:ph type="body" idx="1"/>
          </p:nvPr>
        </p:nvSpPr>
        <p:spPr>
          <a:xfrm>
            <a:off x="647700" y="4622800"/>
            <a:ext cx="6019800" cy="4114800"/>
          </a:xfrm>
        </p:spPr>
        <p:txBody>
          <a:bodyPr/>
          <a:lstStyle/>
          <a:p>
            <a:r>
              <a:rPr lang="en-US" altLang="en-US" sz="2400" b="1" i="1">
                <a:solidFill>
                  <a:srgbClr val="003399"/>
                </a:solidFill>
              </a:rPr>
              <a:t>Reader 1:</a:t>
            </a:r>
          </a:p>
          <a:p>
            <a:r>
              <a:rPr lang="en-US" altLang="en-US" sz="2200"/>
              <a:t>We light again the Candle of Peace and             claim that Peace on Earth which once was sung         by angles can be a part of our  shepherding now.</a:t>
            </a:r>
          </a:p>
          <a:p>
            <a:pPr algn="ctr"/>
            <a:endParaRPr lang="en-US" altLang="en-US" sz="2200"/>
          </a:p>
          <a:p>
            <a:pPr algn="ctr"/>
            <a:endParaRPr lang="en-US" altLang="en-US" sz="2200"/>
          </a:p>
          <a:p>
            <a:endParaRPr lang="en-US" altLang="en-US" sz="2200">
              <a:solidFill>
                <a:srgbClr val="800000"/>
              </a:solidFill>
            </a:endParaRPr>
          </a:p>
          <a:p>
            <a:pPr algn="ctr"/>
            <a:endParaRPr lang="en-US" altLang="en-US" sz="24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6FEBAA-9329-4B96-92AE-FB2FB9E4B767}" type="slidenum">
              <a:rPr lang="en-US" altLang="en-US"/>
              <a:pPr/>
              <a:t>6</a:t>
            </a:fld>
            <a:endParaRPr lang="en-US" altLang="en-US"/>
          </a:p>
        </p:txBody>
      </p:sp>
      <p:sp>
        <p:nvSpPr>
          <p:cNvPr id="44034" name="Rectangle 2"/>
          <p:cNvSpPr>
            <a:spLocks noChangeArrowheads="1" noTextEdit="1"/>
          </p:cNvSpPr>
          <p:nvPr>
            <p:ph type="sldImg"/>
          </p:nvPr>
        </p:nvSpPr>
        <p:spPr>
          <a:xfrm>
            <a:off x="1143000" y="411163"/>
            <a:ext cx="4572000" cy="3429000"/>
          </a:xfrm>
          <a:ln/>
        </p:spPr>
      </p:sp>
      <p:sp>
        <p:nvSpPr>
          <p:cNvPr id="44035" name="Rectangle 3"/>
          <p:cNvSpPr>
            <a:spLocks noGrp="1" noChangeArrowheads="1"/>
          </p:cNvSpPr>
          <p:nvPr>
            <p:ph type="body" idx="1"/>
          </p:nvPr>
        </p:nvSpPr>
        <p:spPr>
          <a:xfrm>
            <a:off x="660400" y="4622800"/>
            <a:ext cx="6019800" cy="4114800"/>
          </a:xfrm>
        </p:spPr>
        <p:txBody>
          <a:bodyPr/>
          <a:lstStyle/>
          <a:p>
            <a:r>
              <a:rPr lang="en-US" altLang="en-US" sz="2400" b="1" i="1">
                <a:solidFill>
                  <a:srgbClr val="336600"/>
                </a:solidFill>
              </a:rPr>
              <a:t>Lighter:</a:t>
            </a:r>
            <a:r>
              <a:rPr lang="en-US" altLang="en-US" sz="2400" b="1">
                <a:solidFill>
                  <a:srgbClr val="800000"/>
                </a:solidFill>
                <a:latin typeface="Goudy ExtraBold" pitchFamily="18" charset="0"/>
              </a:rPr>
              <a:t> </a:t>
            </a:r>
            <a:r>
              <a:rPr lang="en-US" altLang="en-US" sz="2000"/>
              <a:t>(Light the 2nd Candle)</a:t>
            </a:r>
          </a:p>
          <a:p>
            <a:pPr algn="ctr"/>
            <a:endParaRPr lang="en-US" altLang="en-US" sz="2000"/>
          </a:p>
          <a:p>
            <a:pPr algn="ctr"/>
            <a:endParaRPr lang="en-US" altLang="en-US" sz="2800" i="1"/>
          </a:p>
          <a:p>
            <a:endParaRPr lang="en-US" altLang="en-US" sz="2800">
              <a:solidFill>
                <a:srgbClr val="800000"/>
              </a:solidFill>
            </a:endParaRPr>
          </a:p>
          <a:p>
            <a:pPr algn="ctr"/>
            <a:endParaRPr lang="en-US" altLang="en-US" sz="24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0970C9-124A-4B5D-8D28-CBA7F37012E2}" type="slidenum">
              <a:rPr lang="en-US" altLang="en-US"/>
              <a:pPr/>
              <a:t>7</a:t>
            </a:fld>
            <a:endParaRPr lang="en-US" altLang="en-US"/>
          </a:p>
        </p:txBody>
      </p:sp>
      <p:sp>
        <p:nvSpPr>
          <p:cNvPr id="33794" name="Rectangle 2"/>
          <p:cNvSpPr>
            <a:spLocks noChangeArrowheads="1" noTextEdit="1"/>
          </p:cNvSpPr>
          <p:nvPr>
            <p:ph type="sldImg"/>
          </p:nvPr>
        </p:nvSpPr>
        <p:spPr>
          <a:xfrm>
            <a:off x="1460500" y="685800"/>
            <a:ext cx="3911600" cy="2933700"/>
          </a:xfrm>
          <a:ln/>
        </p:spPr>
      </p:sp>
      <p:sp>
        <p:nvSpPr>
          <p:cNvPr id="33795" name="Rectangle 3"/>
          <p:cNvSpPr>
            <a:spLocks noGrp="1" noChangeArrowheads="1"/>
          </p:cNvSpPr>
          <p:nvPr>
            <p:ph type="body" idx="1"/>
          </p:nvPr>
        </p:nvSpPr>
        <p:spPr>
          <a:xfrm>
            <a:off x="660400" y="4127500"/>
            <a:ext cx="5359400" cy="4787900"/>
          </a:xfrm>
        </p:spPr>
        <p:txBody>
          <a:bodyPr/>
          <a:lstStyle/>
          <a:p>
            <a:pPr>
              <a:spcBef>
                <a:spcPct val="10000"/>
              </a:spcBef>
            </a:pPr>
            <a:r>
              <a:rPr lang="en-US" altLang="en-US" sz="2400" b="1" i="1">
                <a:solidFill>
                  <a:srgbClr val="800000"/>
                </a:solidFill>
              </a:rPr>
              <a:t>Reader 2:</a:t>
            </a:r>
          </a:p>
          <a:p>
            <a:pPr>
              <a:spcBef>
                <a:spcPct val="15000"/>
              </a:spcBef>
            </a:pPr>
            <a:r>
              <a:rPr lang="en-US" altLang="en-US" sz="2200"/>
              <a:t>This is good news of great joy – the fulfillment of God’s promise in the place of tradition. This is the Candle of Joy and we name this Sunday the Sunday  of Joy. We celebrate our church where joy is not about the “wrappings’ of the season, but rather is a deep well of wonder played out in pageant and cantata, greens hung, white gifts given, blue Christmas shared, old and young singing carols together and every stranger welcomed like the magi of long ago.</a:t>
            </a:r>
          </a:p>
          <a:p>
            <a:endParaRPr lang="en-US" altLang="en-US" sz="2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14D6E9-91F2-4F2F-90C1-3A6578725F97}" type="slidenum">
              <a:rPr lang="en-US" altLang="en-US"/>
              <a:pPr/>
              <a:t>8</a:t>
            </a:fld>
            <a:endParaRPr lang="en-US" altLang="en-US"/>
          </a:p>
        </p:txBody>
      </p:sp>
      <p:sp>
        <p:nvSpPr>
          <p:cNvPr id="35842" name="Rectangle 2"/>
          <p:cNvSpPr>
            <a:spLocks noChangeArrowheads="1" noTextEdit="1"/>
          </p:cNvSpPr>
          <p:nvPr>
            <p:ph type="sldImg"/>
          </p:nvPr>
        </p:nvSpPr>
        <p:spPr>
          <a:xfrm>
            <a:off x="1143000" y="411163"/>
            <a:ext cx="4572000" cy="3429000"/>
          </a:xfrm>
          <a:ln/>
        </p:spPr>
      </p:sp>
      <p:sp>
        <p:nvSpPr>
          <p:cNvPr id="35843" name="Rectangle 3"/>
          <p:cNvSpPr>
            <a:spLocks noGrp="1" noChangeArrowheads="1"/>
          </p:cNvSpPr>
          <p:nvPr>
            <p:ph type="body" idx="1"/>
          </p:nvPr>
        </p:nvSpPr>
        <p:spPr>
          <a:xfrm>
            <a:off x="673100" y="4622800"/>
            <a:ext cx="6019800" cy="4114800"/>
          </a:xfrm>
        </p:spPr>
        <p:txBody>
          <a:bodyPr/>
          <a:lstStyle/>
          <a:p>
            <a:r>
              <a:rPr lang="en-US" altLang="en-US" sz="2400" b="1" i="1">
                <a:solidFill>
                  <a:srgbClr val="336600"/>
                </a:solidFill>
              </a:rPr>
              <a:t>Lighter:</a:t>
            </a:r>
            <a:r>
              <a:rPr lang="en-US" altLang="en-US" sz="2400">
                <a:solidFill>
                  <a:srgbClr val="800000"/>
                </a:solidFill>
              </a:rPr>
              <a:t> </a:t>
            </a:r>
            <a:r>
              <a:rPr lang="en-US" altLang="en-US" sz="2000" i="1"/>
              <a:t>(Light the 3rd Candle)</a:t>
            </a:r>
          </a:p>
          <a:p>
            <a:pPr algn="ctr">
              <a:lnSpc>
                <a:spcPct val="110000"/>
              </a:lnSpc>
            </a:pPr>
            <a:endParaRPr lang="en-US" altLang="en-US" sz="2200"/>
          </a:p>
          <a:p>
            <a:pPr algn="ctr"/>
            <a:endParaRPr lang="en-US" altLang="en-US" sz="2400"/>
          </a:p>
          <a:p>
            <a:endParaRPr lang="en-US" altLang="en-US" sz="2800">
              <a:solidFill>
                <a:srgbClr val="800000"/>
              </a:solidFill>
            </a:endParaRPr>
          </a:p>
          <a:p>
            <a:pPr algn="ctr"/>
            <a:endParaRPr lang="en-US" altLang="en-US" sz="24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E97994-3592-4AF9-9170-3A5983F869AF}" type="slidenum">
              <a:rPr lang="en-US" altLang="en-US"/>
              <a:pPr/>
              <a:t>9</a:t>
            </a:fld>
            <a:endParaRPr lang="en-US" altLang="en-US"/>
          </a:p>
        </p:txBody>
      </p:sp>
      <p:sp>
        <p:nvSpPr>
          <p:cNvPr id="31746" name="Rectangle 2"/>
          <p:cNvSpPr>
            <a:spLocks noChangeArrowheads="1" noTextEdit="1"/>
          </p:cNvSpPr>
          <p:nvPr>
            <p:ph type="sldImg"/>
          </p:nvPr>
        </p:nvSpPr>
        <p:spPr>
          <a:xfrm>
            <a:off x="1143000" y="406400"/>
            <a:ext cx="4572000" cy="3429000"/>
          </a:xfrm>
          <a:ln/>
        </p:spPr>
      </p:sp>
      <p:sp>
        <p:nvSpPr>
          <p:cNvPr id="31747" name="Rectangle 3"/>
          <p:cNvSpPr>
            <a:spLocks noGrp="1" noChangeArrowheads="1"/>
          </p:cNvSpPr>
          <p:nvPr>
            <p:ph type="body" idx="1"/>
          </p:nvPr>
        </p:nvSpPr>
        <p:spPr>
          <a:xfrm>
            <a:off x="660400" y="4572000"/>
            <a:ext cx="5511800" cy="4114800"/>
          </a:xfrm>
        </p:spPr>
        <p:txBody>
          <a:bodyPr/>
          <a:lstStyle/>
          <a:p>
            <a:r>
              <a:rPr lang="en-US" altLang="en-US" sz="2400" b="1" i="1">
                <a:solidFill>
                  <a:srgbClr val="003399"/>
                </a:solidFill>
              </a:rPr>
              <a:t>Reader 1:</a:t>
            </a:r>
            <a:r>
              <a:rPr lang="en-US" altLang="en-US" sz="2800" i="1">
                <a:solidFill>
                  <a:schemeClr val="accent2"/>
                </a:solidFill>
              </a:rPr>
              <a:t>  </a:t>
            </a:r>
          </a:p>
          <a:p>
            <a:pPr>
              <a:lnSpc>
                <a:spcPct val="110000"/>
              </a:lnSpc>
              <a:spcBef>
                <a:spcPct val="10000"/>
              </a:spcBef>
            </a:pPr>
            <a:r>
              <a:rPr lang="en-US" altLang="en-US" sz="2200"/>
              <a:t>Mary, pregnant with Christ, sang                 “…my spirit rejoices in God my Savoir,”           and then praised her Savior for turning things upside down.  We welcome the shake up in  our joy-stingy lives and pledge by this candle to care for those she named – the lowly, the poor, the hungry, the empty.  Let us pause             in applause for </a:t>
            </a:r>
            <a:r>
              <a:rPr lang="en-US" altLang="en-US" sz="2200" i="1"/>
              <a:t>our</a:t>
            </a:r>
            <a:r>
              <a:rPr lang="en-US" altLang="en-US" sz="2200"/>
              <a:t> community of faith which receives the good news like the shepherds.</a:t>
            </a:r>
          </a:p>
          <a:p>
            <a:pPr>
              <a:lnSpc>
                <a:spcPct val="110000"/>
              </a:lnSpc>
              <a:spcBef>
                <a:spcPct val="10000"/>
              </a:spcBef>
            </a:pPr>
            <a:endParaRPr lang="en-US" altLang="en-US" sz="2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4F29A0F-AE47-4E77-976A-8EB63B896056}" type="slidenum">
              <a:rPr lang="en-US" altLang="en-US"/>
              <a:pPr/>
              <a:t>‹#›</a:t>
            </a:fld>
            <a:endParaRPr lang="en-US" altLang="en-US"/>
          </a:p>
        </p:txBody>
      </p:sp>
    </p:spTree>
    <p:extLst>
      <p:ext uri="{BB962C8B-B14F-4D97-AF65-F5344CB8AC3E}">
        <p14:creationId xmlns:p14="http://schemas.microsoft.com/office/powerpoint/2010/main" val="1549895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C2E8331-F025-4DA8-A42B-7877F178A076}" type="slidenum">
              <a:rPr lang="en-US" altLang="en-US"/>
              <a:pPr/>
              <a:t>‹#›</a:t>
            </a:fld>
            <a:endParaRPr lang="en-US" altLang="en-US"/>
          </a:p>
        </p:txBody>
      </p:sp>
    </p:spTree>
    <p:extLst>
      <p:ext uri="{BB962C8B-B14F-4D97-AF65-F5344CB8AC3E}">
        <p14:creationId xmlns:p14="http://schemas.microsoft.com/office/powerpoint/2010/main" val="3593159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0D19A58-7EDE-4CDC-B05C-D9103B04F2AA}" type="slidenum">
              <a:rPr lang="en-US" altLang="en-US"/>
              <a:pPr/>
              <a:t>‹#›</a:t>
            </a:fld>
            <a:endParaRPr lang="en-US" altLang="en-US"/>
          </a:p>
        </p:txBody>
      </p:sp>
    </p:spTree>
    <p:extLst>
      <p:ext uri="{BB962C8B-B14F-4D97-AF65-F5344CB8AC3E}">
        <p14:creationId xmlns:p14="http://schemas.microsoft.com/office/powerpoint/2010/main" val="2605583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D24ABBB9-B8E8-4E91-8C76-2AF7E9D3B029}" type="slidenum">
              <a:rPr lang="en-US" altLang="en-US"/>
              <a:pPr/>
              <a:t>‹#›</a:t>
            </a:fld>
            <a:endParaRPr lang="en-US" altLang="en-US"/>
          </a:p>
        </p:txBody>
      </p:sp>
    </p:spTree>
    <p:extLst>
      <p:ext uri="{BB962C8B-B14F-4D97-AF65-F5344CB8AC3E}">
        <p14:creationId xmlns:p14="http://schemas.microsoft.com/office/powerpoint/2010/main" val="3105374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5658CB9-BE55-429A-B12A-C45131CC74F5}" type="slidenum">
              <a:rPr lang="en-US" altLang="en-US"/>
              <a:pPr/>
              <a:t>‹#›</a:t>
            </a:fld>
            <a:endParaRPr lang="en-US" altLang="en-US"/>
          </a:p>
        </p:txBody>
      </p:sp>
    </p:spTree>
    <p:extLst>
      <p:ext uri="{BB962C8B-B14F-4D97-AF65-F5344CB8AC3E}">
        <p14:creationId xmlns:p14="http://schemas.microsoft.com/office/powerpoint/2010/main" val="3554016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10CAD78-1733-4F08-9157-EAE4E6DE27F8}" type="slidenum">
              <a:rPr lang="en-US" altLang="en-US"/>
              <a:pPr/>
              <a:t>‹#›</a:t>
            </a:fld>
            <a:endParaRPr lang="en-US" altLang="en-US"/>
          </a:p>
        </p:txBody>
      </p:sp>
    </p:spTree>
    <p:extLst>
      <p:ext uri="{BB962C8B-B14F-4D97-AF65-F5344CB8AC3E}">
        <p14:creationId xmlns:p14="http://schemas.microsoft.com/office/powerpoint/2010/main" val="1732885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ECC6853-D487-4BB0-A317-28D89789C217}" type="slidenum">
              <a:rPr lang="en-US" altLang="en-US"/>
              <a:pPr/>
              <a:t>‹#›</a:t>
            </a:fld>
            <a:endParaRPr lang="en-US" altLang="en-US"/>
          </a:p>
        </p:txBody>
      </p:sp>
    </p:spTree>
    <p:extLst>
      <p:ext uri="{BB962C8B-B14F-4D97-AF65-F5344CB8AC3E}">
        <p14:creationId xmlns:p14="http://schemas.microsoft.com/office/powerpoint/2010/main" val="879653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E0D517A-09C6-440C-94AF-C8688B2B3219}" type="slidenum">
              <a:rPr lang="en-US" altLang="en-US"/>
              <a:pPr/>
              <a:t>‹#›</a:t>
            </a:fld>
            <a:endParaRPr lang="en-US" altLang="en-US"/>
          </a:p>
        </p:txBody>
      </p:sp>
    </p:spTree>
    <p:extLst>
      <p:ext uri="{BB962C8B-B14F-4D97-AF65-F5344CB8AC3E}">
        <p14:creationId xmlns:p14="http://schemas.microsoft.com/office/powerpoint/2010/main" val="23555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8F0632D-34CE-4B37-AD17-D413777D9EB6}" type="slidenum">
              <a:rPr lang="en-US" altLang="en-US"/>
              <a:pPr/>
              <a:t>‹#›</a:t>
            </a:fld>
            <a:endParaRPr lang="en-US" altLang="en-US"/>
          </a:p>
        </p:txBody>
      </p:sp>
    </p:spTree>
    <p:extLst>
      <p:ext uri="{BB962C8B-B14F-4D97-AF65-F5344CB8AC3E}">
        <p14:creationId xmlns:p14="http://schemas.microsoft.com/office/powerpoint/2010/main" val="3476978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5305DEF-DF27-48E6-A8DC-EEEBE8595D4D}" type="slidenum">
              <a:rPr lang="en-US" altLang="en-US"/>
              <a:pPr/>
              <a:t>‹#›</a:t>
            </a:fld>
            <a:endParaRPr lang="en-US" altLang="en-US"/>
          </a:p>
        </p:txBody>
      </p:sp>
    </p:spTree>
    <p:extLst>
      <p:ext uri="{BB962C8B-B14F-4D97-AF65-F5344CB8AC3E}">
        <p14:creationId xmlns:p14="http://schemas.microsoft.com/office/powerpoint/2010/main" val="759771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F4AD1F9-4770-4E7D-87C3-6E5DE47EB641}" type="slidenum">
              <a:rPr lang="en-US" altLang="en-US"/>
              <a:pPr/>
              <a:t>‹#›</a:t>
            </a:fld>
            <a:endParaRPr lang="en-US" altLang="en-US"/>
          </a:p>
        </p:txBody>
      </p:sp>
    </p:spTree>
    <p:extLst>
      <p:ext uri="{BB962C8B-B14F-4D97-AF65-F5344CB8AC3E}">
        <p14:creationId xmlns:p14="http://schemas.microsoft.com/office/powerpoint/2010/main" val="2925742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DE26055-7D0D-413B-AB32-3EF70D8FE24F}" type="slidenum">
              <a:rPr lang="en-US" altLang="en-US"/>
              <a:pPr/>
              <a:t>‹#›</a:t>
            </a:fld>
            <a:endParaRPr lang="en-US" altLang="en-US"/>
          </a:p>
        </p:txBody>
      </p:sp>
    </p:spTree>
    <p:extLst>
      <p:ext uri="{BB962C8B-B14F-4D97-AF65-F5344CB8AC3E}">
        <p14:creationId xmlns:p14="http://schemas.microsoft.com/office/powerpoint/2010/main" val="2854154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7651" name="Rectangle 1027"/>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2" name="Rectangle 1028"/>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27653" name="Rectangle 1029"/>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27654" name="Rectangle 1030"/>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66A0AD99-34BF-4295-88D4-3CE9AA7C3AC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Goudy" pitchFamily="16" charset="0"/>
          <a:ea typeface="ＭＳ Ｐゴシック" pitchFamily="16" charset="-128"/>
        </a:defRPr>
      </a:lvl2pPr>
      <a:lvl3pPr algn="ctr" rtl="0" fontAlgn="base">
        <a:spcBef>
          <a:spcPct val="0"/>
        </a:spcBef>
        <a:spcAft>
          <a:spcPct val="0"/>
        </a:spcAft>
        <a:defRPr sz="3200">
          <a:solidFill>
            <a:schemeClr val="tx2"/>
          </a:solidFill>
          <a:latin typeface="Goudy" pitchFamily="16" charset="0"/>
          <a:ea typeface="ＭＳ Ｐゴシック" pitchFamily="16" charset="-128"/>
        </a:defRPr>
      </a:lvl3pPr>
      <a:lvl4pPr algn="ctr" rtl="0" fontAlgn="base">
        <a:spcBef>
          <a:spcPct val="0"/>
        </a:spcBef>
        <a:spcAft>
          <a:spcPct val="0"/>
        </a:spcAft>
        <a:defRPr sz="3200">
          <a:solidFill>
            <a:schemeClr val="tx2"/>
          </a:solidFill>
          <a:latin typeface="Goudy" pitchFamily="16" charset="0"/>
          <a:ea typeface="ＭＳ Ｐゴシック" pitchFamily="16" charset="-128"/>
        </a:defRPr>
      </a:lvl4pPr>
      <a:lvl5pPr algn="ctr" rtl="0" fontAlgn="base">
        <a:spcBef>
          <a:spcPct val="0"/>
        </a:spcBef>
        <a:spcAft>
          <a:spcPct val="0"/>
        </a:spcAft>
        <a:defRPr sz="3200">
          <a:solidFill>
            <a:schemeClr val="tx2"/>
          </a:solidFill>
          <a:latin typeface="Goudy" pitchFamily="16" charset="0"/>
          <a:ea typeface="ＭＳ Ｐゴシック" pitchFamily="16" charset="-128"/>
        </a:defRPr>
      </a:lvl5pPr>
      <a:lvl6pPr marL="457200" algn="ctr" rtl="0" fontAlgn="base">
        <a:spcBef>
          <a:spcPct val="0"/>
        </a:spcBef>
        <a:spcAft>
          <a:spcPct val="0"/>
        </a:spcAft>
        <a:defRPr sz="3200">
          <a:solidFill>
            <a:schemeClr val="tx2"/>
          </a:solidFill>
          <a:latin typeface="Goudy" pitchFamily="16" charset="0"/>
          <a:ea typeface="ＭＳ Ｐゴシック" pitchFamily="16" charset="-128"/>
        </a:defRPr>
      </a:lvl6pPr>
      <a:lvl7pPr marL="914400" algn="ctr" rtl="0" fontAlgn="base">
        <a:spcBef>
          <a:spcPct val="0"/>
        </a:spcBef>
        <a:spcAft>
          <a:spcPct val="0"/>
        </a:spcAft>
        <a:defRPr sz="3200">
          <a:solidFill>
            <a:schemeClr val="tx2"/>
          </a:solidFill>
          <a:latin typeface="Goudy" pitchFamily="16" charset="0"/>
          <a:ea typeface="ＭＳ Ｐゴシック" pitchFamily="16" charset="-128"/>
        </a:defRPr>
      </a:lvl7pPr>
      <a:lvl8pPr marL="1371600" algn="ctr" rtl="0" fontAlgn="base">
        <a:spcBef>
          <a:spcPct val="0"/>
        </a:spcBef>
        <a:spcAft>
          <a:spcPct val="0"/>
        </a:spcAft>
        <a:defRPr sz="3200">
          <a:solidFill>
            <a:schemeClr val="tx2"/>
          </a:solidFill>
          <a:latin typeface="Goudy" pitchFamily="16" charset="0"/>
          <a:ea typeface="ＭＳ Ｐゴシック" pitchFamily="16" charset="-128"/>
        </a:defRPr>
      </a:lvl8pPr>
      <a:lvl9pPr marL="1828800" algn="ctr" rtl="0" fontAlgn="base">
        <a:spcBef>
          <a:spcPct val="0"/>
        </a:spcBef>
        <a:spcAft>
          <a:spcPct val="0"/>
        </a:spcAft>
        <a:defRPr sz="3200">
          <a:solidFill>
            <a:schemeClr val="tx2"/>
          </a:solidFill>
          <a:latin typeface="Goudy" pitchFamily="16" charset="0"/>
          <a:ea typeface="ＭＳ Ｐゴシック" pitchFamily="16" charset="-128"/>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400">
          <a:solidFill>
            <a:schemeClr val="tx1"/>
          </a:solidFill>
          <a:latin typeface="+mn-lt"/>
          <a:ea typeface="+mn-ea"/>
        </a:defRPr>
      </a:lvl4pPr>
      <a:lvl5pPr marL="2057400" indent="-228600" algn="l" rtl="0" fontAlgn="base">
        <a:spcBef>
          <a:spcPct val="20000"/>
        </a:spcBef>
        <a:spcAft>
          <a:spcPct val="0"/>
        </a:spcAft>
        <a:buChar char="»"/>
        <a:defRPr sz="2400">
          <a:solidFill>
            <a:schemeClr val="tx1"/>
          </a:solidFill>
          <a:latin typeface="+mn-lt"/>
          <a:ea typeface="+mn-ea"/>
        </a:defRPr>
      </a:lvl5pPr>
      <a:lvl6pPr marL="2514600" indent="-228600" algn="l" rtl="0" fontAlgn="base">
        <a:spcBef>
          <a:spcPct val="20000"/>
        </a:spcBef>
        <a:spcAft>
          <a:spcPct val="0"/>
        </a:spcAft>
        <a:buChar char="»"/>
        <a:defRPr sz="2400">
          <a:solidFill>
            <a:schemeClr val="tx1"/>
          </a:solidFill>
          <a:latin typeface="+mn-lt"/>
          <a:ea typeface="+mn-ea"/>
        </a:defRPr>
      </a:lvl6pPr>
      <a:lvl7pPr marL="2971800" indent="-228600" algn="l" rtl="0" fontAlgn="base">
        <a:spcBef>
          <a:spcPct val="20000"/>
        </a:spcBef>
        <a:spcAft>
          <a:spcPct val="0"/>
        </a:spcAft>
        <a:buChar char="»"/>
        <a:defRPr sz="2400">
          <a:solidFill>
            <a:schemeClr val="tx1"/>
          </a:solidFill>
          <a:latin typeface="+mn-lt"/>
          <a:ea typeface="+mn-ea"/>
        </a:defRPr>
      </a:lvl7pPr>
      <a:lvl8pPr marL="3429000" indent="-228600" algn="l" rtl="0" fontAlgn="base">
        <a:spcBef>
          <a:spcPct val="20000"/>
        </a:spcBef>
        <a:spcAft>
          <a:spcPct val="0"/>
        </a:spcAft>
        <a:buChar char="»"/>
        <a:defRPr sz="2400">
          <a:solidFill>
            <a:schemeClr val="tx1"/>
          </a:solidFill>
          <a:latin typeface="+mn-lt"/>
          <a:ea typeface="+mn-ea"/>
        </a:defRPr>
      </a:lvl8pPr>
      <a:lvl9pPr marL="3886200" indent="-228600" algn="l" rtl="0" fontAlgn="base">
        <a:spcBef>
          <a:spcPct val="20000"/>
        </a:spcBef>
        <a:spcAft>
          <a:spcPct val="0"/>
        </a:spcAft>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070100" y="1587500"/>
            <a:ext cx="6858000" cy="2286000"/>
          </a:xfrm>
        </p:spPr>
        <p:txBody>
          <a:bodyPr/>
          <a:lstStyle/>
          <a:p>
            <a:endParaRPr lang="en-US" altLang="en-US"/>
          </a:p>
          <a:p>
            <a:r>
              <a:rPr lang="en-US" altLang="en-US" sz="4400" b="1"/>
              <a:t>T</a:t>
            </a:r>
            <a:r>
              <a:rPr lang="en-US" altLang="en-US" sz="4000" b="1"/>
              <a:t>hird </a:t>
            </a:r>
            <a:r>
              <a:rPr lang="en-US" altLang="en-US" sz="4400" b="1"/>
              <a:t>S</a:t>
            </a:r>
            <a:r>
              <a:rPr lang="en-US" altLang="en-US" sz="4000" b="1"/>
              <a:t>unday in </a:t>
            </a:r>
            <a:r>
              <a:rPr lang="en-US" altLang="en-US" sz="4400" b="1"/>
              <a:t>A</a:t>
            </a:r>
            <a:r>
              <a:rPr lang="en-US" altLang="en-US" sz="4000" b="1"/>
              <a:t>dvent</a:t>
            </a:r>
          </a:p>
          <a:p>
            <a:endParaRPr lang="en-US" altLang="en-US" sz="700" b="1"/>
          </a:p>
          <a:p>
            <a:pPr>
              <a:lnSpc>
                <a:spcPct val="110000"/>
              </a:lnSpc>
              <a:spcBef>
                <a:spcPct val="10000"/>
              </a:spcBef>
            </a:pPr>
            <a:r>
              <a:rPr lang="en-US" altLang="en-US" sz="3200" b="1"/>
              <a:t>T</a:t>
            </a:r>
            <a:r>
              <a:rPr lang="en-US" altLang="en-US" sz="2600" b="1"/>
              <a:t>he</a:t>
            </a:r>
            <a:r>
              <a:rPr lang="en-US" altLang="en-US" b="1"/>
              <a:t> </a:t>
            </a:r>
            <a:r>
              <a:rPr lang="en-US" altLang="en-US" sz="3200" b="1"/>
              <a:t>C</a:t>
            </a:r>
            <a:r>
              <a:rPr lang="en-US" altLang="en-US" sz="2600" b="1"/>
              <a:t>hristmas</a:t>
            </a:r>
            <a:r>
              <a:rPr lang="en-US" altLang="en-US" b="1"/>
              <a:t> </a:t>
            </a:r>
            <a:r>
              <a:rPr lang="en-US" altLang="en-US" sz="3200" b="1"/>
              <a:t>F</a:t>
            </a:r>
            <a:r>
              <a:rPr lang="en-US" altLang="en-US" sz="2600" b="1"/>
              <a:t>und sends Christmas                gift checks which bring joy to retired             clergy and lay workers -- this year more                     than 20 of whom are 100 years old or older.</a:t>
            </a:r>
            <a:endParaRPr lang="en-US" altLang="en-US"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2336800" y="1714500"/>
            <a:ext cx="6350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a:p>
            <a:pPr algn="l" eaLnBrk="1" hangingPunct="1">
              <a:lnSpc>
                <a:spcPct val="110000"/>
              </a:lnSpc>
            </a:pPr>
            <a:r>
              <a:rPr lang="en-US" altLang="en-US" sz="2600" b="1"/>
              <a:t>(Let us pray) </a:t>
            </a:r>
            <a:r>
              <a:rPr lang="en-US" altLang="en-US" sz="3200" b="1"/>
              <a:t>E</a:t>
            </a:r>
            <a:r>
              <a:rPr lang="en-US" altLang="en-US" sz="2600" b="1"/>
              <a:t>mmanuel, son of David,  some of the joy around us seems frenzied  and false, more focused on gift-giving than truer sources of joy.  O </a:t>
            </a:r>
            <a:r>
              <a:rPr lang="en-US" altLang="en-US" sz="2800" b="1"/>
              <a:t>G</a:t>
            </a:r>
            <a:r>
              <a:rPr lang="en-US" altLang="en-US" sz="2600" b="1"/>
              <a:t>od, let your face shine in the faces of all we meet so that          we remember to invite them to come with  us to the side of the manger. . .Amen.</a:t>
            </a:r>
          </a:p>
        </p:txBody>
      </p:sp>
      <p:pic>
        <p:nvPicPr>
          <p:cNvPr id="14343" name="Picture 7"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270125" y="254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8"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9"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514725" y="63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2336800" y="1714500"/>
            <a:ext cx="6578600" cy="4114800"/>
          </a:xfrm>
        </p:spPr>
        <p:txBody>
          <a:bodyPr/>
          <a:lstStyle/>
          <a:p>
            <a:pPr algn="l"/>
            <a:endParaRPr lang="en-US" altLang="en-US" sz="2600" b="1"/>
          </a:p>
          <a:p>
            <a:pPr algn="l">
              <a:lnSpc>
                <a:spcPct val="110000"/>
              </a:lnSpc>
              <a:spcAft>
                <a:spcPct val="10000"/>
              </a:spcAft>
            </a:pPr>
            <a:r>
              <a:rPr lang="en-US" altLang="en-US" sz="3200" b="1"/>
              <a:t>T</a:t>
            </a:r>
            <a:r>
              <a:rPr lang="en-US" altLang="en-US" sz="2600" b="1"/>
              <a:t>he </a:t>
            </a:r>
            <a:r>
              <a:rPr lang="en-US" altLang="en-US" sz="3200" b="1"/>
              <a:t>G</a:t>
            </a:r>
            <a:r>
              <a:rPr lang="en-US" altLang="en-US" sz="2600" b="1"/>
              <a:t>ospel of </a:t>
            </a:r>
            <a:r>
              <a:rPr lang="en-US" altLang="en-US" sz="3200" b="1"/>
              <a:t>L</a:t>
            </a:r>
            <a:r>
              <a:rPr lang="en-US" altLang="en-US" sz="2600" b="1"/>
              <a:t>uke tells us –    </a:t>
            </a:r>
            <a:endParaRPr lang="en-US" altLang="en-US" sz="400" b="1"/>
          </a:p>
          <a:p>
            <a:pPr algn="l">
              <a:lnSpc>
                <a:spcPct val="110000"/>
              </a:lnSpc>
              <a:spcAft>
                <a:spcPct val="10000"/>
              </a:spcAft>
            </a:pPr>
            <a:r>
              <a:rPr lang="en-US" altLang="en-US" sz="2600" b="1"/>
              <a:t>“But the angel said to them, ‘Do not be afraid; for see</a:t>
            </a:r>
            <a:r>
              <a:rPr lang="en-US" altLang="en-US" sz="1400" b="1"/>
              <a:t> </a:t>
            </a:r>
            <a:r>
              <a:rPr lang="en-US" altLang="en-US" sz="2600" b="1"/>
              <a:t>– I am bringing you good              news of great joy for all the people: to                  you is born this day in the city of David                   a Savior, who is the Messiah, the Lord.’”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7"/>
          <p:cNvSpPr>
            <a:spLocks noChangeArrowheads="1"/>
          </p:cNvSpPr>
          <p:nvPr/>
        </p:nvSpPr>
        <p:spPr bwMode="auto">
          <a:xfrm>
            <a:off x="2311400" y="2171700"/>
            <a:ext cx="6350000" cy="292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20000"/>
              </a:lnSpc>
              <a:spcAft>
                <a:spcPct val="25000"/>
              </a:spcAft>
            </a:pPr>
            <a:r>
              <a:rPr lang="en-US" altLang="en-US" sz="3200" b="1"/>
              <a:t>W</a:t>
            </a:r>
            <a:r>
              <a:rPr lang="en-US" altLang="en-US" sz="2600" b="1"/>
              <a:t>e light again the </a:t>
            </a:r>
            <a:r>
              <a:rPr lang="en-US" altLang="en-US" sz="3600" b="1"/>
              <a:t>C</a:t>
            </a:r>
            <a:r>
              <a:rPr lang="en-US" altLang="en-US" sz="3000" b="1"/>
              <a:t>andle of </a:t>
            </a:r>
            <a:r>
              <a:rPr lang="en-US" altLang="en-US" sz="3600" b="1"/>
              <a:t>H</a:t>
            </a:r>
            <a:r>
              <a:rPr lang="en-US" altLang="en-US" sz="3000" b="1"/>
              <a:t>ope</a:t>
            </a:r>
            <a:r>
              <a:rPr lang="en-US" altLang="en-US" sz="2600" b="1"/>
              <a:t>               and remember those who keep watch            over </a:t>
            </a:r>
            <a:r>
              <a:rPr lang="en-US" altLang="en-US" sz="2800" b="1"/>
              <a:t>G</a:t>
            </a:r>
            <a:r>
              <a:rPr lang="en-US" altLang="en-US" sz="2600" b="1"/>
              <a:t>od’s children.</a:t>
            </a:r>
          </a:p>
        </p:txBody>
      </p:sp>
      <p:sp>
        <p:nvSpPr>
          <p:cNvPr id="11272" name="Rectangle 8"/>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2438400" y="2921000"/>
            <a:ext cx="6350000" cy="292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lnSpc>
                <a:spcPct val="105000"/>
              </a:lnSpc>
            </a:pPr>
            <a:r>
              <a:rPr lang="en-US" altLang="en-US" sz="3200" b="1">
                <a:solidFill>
                  <a:schemeClr val="bg2"/>
                </a:solidFill>
              </a:rPr>
              <a:t>T</a:t>
            </a:r>
            <a:r>
              <a:rPr lang="en-US" altLang="en-US" sz="2600" b="1">
                <a:solidFill>
                  <a:schemeClr val="bg2"/>
                </a:solidFill>
              </a:rPr>
              <a:t>he</a:t>
            </a:r>
            <a:r>
              <a:rPr lang="en-US" altLang="en-US" b="1">
                <a:solidFill>
                  <a:schemeClr val="bg2"/>
                </a:solidFill>
              </a:rPr>
              <a:t> </a:t>
            </a:r>
            <a:r>
              <a:rPr lang="en-US" altLang="en-US" sz="3200" b="1">
                <a:solidFill>
                  <a:schemeClr val="bg2"/>
                </a:solidFill>
              </a:rPr>
              <a:t>C</a:t>
            </a:r>
            <a:r>
              <a:rPr lang="en-US" altLang="en-US" sz="2600" b="1">
                <a:solidFill>
                  <a:schemeClr val="bg2"/>
                </a:solidFill>
              </a:rPr>
              <a:t>hristmas</a:t>
            </a:r>
            <a:r>
              <a:rPr lang="en-US" altLang="en-US" b="1">
                <a:solidFill>
                  <a:schemeClr val="bg2"/>
                </a:solidFill>
              </a:rPr>
              <a:t> </a:t>
            </a:r>
            <a:r>
              <a:rPr lang="en-US" altLang="en-US" sz="3200" b="1">
                <a:solidFill>
                  <a:schemeClr val="bg2"/>
                </a:solidFill>
              </a:rPr>
              <a:t>F</a:t>
            </a:r>
            <a:r>
              <a:rPr lang="en-US" altLang="en-US" sz="2600" b="1">
                <a:solidFill>
                  <a:schemeClr val="bg2"/>
                </a:solidFill>
              </a:rPr>
              <a:t>und offers hope to active          and retired clergy and active and retired                     lay employees because they can receive           emergency assistance in time of need</a:t>
            </a:r>
            <a:r>
              <a:rPr lang="en-US" altLang="en-US" b="1">
                <a:solidFill>
                  <a:schemeClr val="bg2"/>
                </a:solidFill>
              </a:rPr>
              <a:t>.</a:t>
            </a:r>
          </a:p>
          <a:p>
            <a:pPr eaLnBrk="1" hangingPunct="1">
              <a:lnSpc>
                <a:spcPct val="105000"/>
              </a:lnSpc>
              <a:spcAft>
                <a:spcPct val="25000"/>
              </a:spcAft>
            </a:pPr>
            <a:endParaRPr lang="en-US" altLang="en-US" sz="2600" b="1">
              <a:solidFill>
                <a:schemeClr val="bg2"/>
              </a:solidFill>
            </a:endParaRPr>
          </a:p>
        </p:txBody>
      </p:sp>
      <p:sp>
        <p:nvSpPr>
          <p:cNvPr id="38915"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38916" name="Text Box 4"/>
          <p:cNvSpPr txBox="1">
            <a:spLocks noChangeArrowheads="1"/>
          </p:cNvSpPr>
          <p:nvPr/>
        </p:nvSpPr>
        <p:spPr bwMode="auto">
          <a:xfrm>
            <a:off x="3276600" y="21844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a:latin typeface="Goudy" pitchFamily="16" charset="0"/>
              </a:rPr>
              <a:t>T</a:t>
            </a:r>
            <a:r>
              <a:rPr lang="en-US" altLang="en-US" b="1">
                <a:latin typeface="Goudy" pitchFamily="16" charset="0"/>
              </a:rPr>
              <a:t>he </a:t>
            </a:r>
            <a:r>
              <a:rPr lang="en-US" altLang="en-US" sz="3600" b="1">
                <a:latin typeface="Goudy" pitchFamily="16" charset="0"/>
              </a:rPr>
              <a:t>C</a:t>
            </a:r>
            <a:r>
              <a:rPr lang="en-US" altLang="en-US" b="1">
                <a:latin typeface="Goudy" pitchFamily="16" charset="0"/>
              </a:rPr>
              <a:t>andle of </a:t>
            </a:r>
            <a:r>
              <a:rPr lang="en-US" altLang="en-US" sz="3600" b="1">
                <a:latin typeface="Goudy" pitchFamily="16" charset="0"/>
              </a:rPr>
              <a:t>H</a:t>
            </a:r>
            <a:r>
              <a:rPr lang="en-US" altLang="en-US" b="1">
                <a:latin typeface="Goudy" pitchFamily="16" charset="0"/>
              </a:rPr>
              <a:t>ope</a:t>
            </a:r>
          </a:p>
        </p:txBody>
      </p:sp>
      <p:pic>
        <p:nvPicPr>
          <p:cNvPr id="38917" name="Picture 5"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38917"/>
                                        </p:tgtEl>
                                        <p:attrNameLst>
                                          <p:attrName>style.visibility</p:attrName>
                                        </p:attrNameLst>
                                      </p:cBhvr>
                                      <p:to>
                                        <p:strVal val="visible"/>
                                      </p:to>
                                    </p:set>
                                    <p:anim calcmode="lin" valueType="num">
                                      <p:cBhvr>
                                        <p:cTn id="7" dur="1000" fill="hold"/>
                                        <p:tgtEl>
                                          <p:spTgt spid="38917"/>
                                        </p:tgtEl>
                                        <p:attrNameLst>
                                          <p:attrName>ppt_w</p:attrName>
                                        </p:attrNameLst>
                                      </p:cBhvr>
                                      <p:tavLst>
                                        <p:tav tm="0">
                                          <p:val>
                                            <p:strVal val="#ppt_w*0.70"/>
                                          </p:val>
                                        </p:tav>
                                        <p:tav tm="100000">
                                          <p:val>
                                            <p:strVal val="#ppt_w"/>
                                          </p:val>
                                        </p:tav>
                                      </p:tavLst>
                                    </p:anim>
                                    <p:anim calcmode="lin" valueType="num">
                                      <p:cBhvr>
                                        <p:cTn id="8" dur="1000" fill="hold"/>
                                        <p:tgtEl>
                                          <p:spTgt spid="38917"/>
                                        </p:tgtEl>
                                        <p:attrNameLst>
                                          <p:attrName>ppt_h</p:attrName>
                                        </p:attrNameLst>
                                      </p:cBhvr>
                                      <p:tavLst>
                                        <p:tav tm="0">
                                          <p:val>
                                            <p:strVal val="#ppt_h"/>
                                          </p:val>
                                        </p:tav>
                                        <p:tav tm="100000">
                                          <p:val>
                                            <p:strVal val="#ppt_h"/>
                                          </p:val>
                                        </p:tav>
                                      </p:tavLst>
                                    </p:anim>
                                    <p:animEffect transition="in" filter="fade">
                                      <p:cBhvr>
                                        <p:cTn id="9" dur="1000"/>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4"/>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24584" name="Rectangle 8"/>
          <p:cNvSpPr>
            <a:spLocks noChangeArrowheads="1"/>
          </p:cNvSpPr>
          <p:nvPr/>
        </p:nvSpPr>
        <p:spPr bwMode="auto">
          <a:xfrm>
            <a:off x="2032000" y="21717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20000"/>
              </a:lnSpc>
            </a:pPr>
            <a:r>
              <a:rPr lang="en-US" altLang="en-US" sz="3200" b="1"/>
              <a:t>	W</a:t>
            </a:r>
            <a:r>
              <a:rPr lang="en-US" altLang="en-US" sz="2600" b="1"/>
              <a:t>e light again the </a:t>
            </a:r>
            <a:r>
              <a:rPr lang="en-US" altLang="en-US" sz="3600" b="1"/>
              <a:t>C</a:t>
            </a:r>
            <a:r>
              <a:rPr lang="en-US" altLang="en-US" sz="3000" b="1"/>
              <a:t>andle of </a:t>
            </a:r>
            <a:r>
              <a:rPr lang="en-US" altLang="en-US" sz="3600" b="1"/>
              <a:t>P</a:t>
            </a:r>
            <a:r>
              <a:rPr lang="en-US" altLang="en-US" sz="3000" b="1"/>
              <a:t>eace</a:t>
            </a:r>
            <a:r>
              <a:rPr lang="en-US" altLang="en-US" sz="2600" b="1"/>
              <a:t> and           claim that Peace on Earth which once was sung by angels can be a part of our shepherding now</a:t>
            </a:r>
            <a:r>
              <a:rPr lang="en-US" altLang="en-US" b="1"/>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43012" name="Text Box 4"/>
          <p:cNvSpPr txBox="1">
            <a:spLocks noChangeArrowheads="1"/>
          </p:cNvSpPr>
          <p:nvPr/>
        </p:nvSpPr>
        <p:spPr bwMode="auto">
          <a:xfrm>
            <a:off x="3276600" y="21336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i="1">
                <a:latin typeface="Goudy" pitchFamily="16" charset="0"/>
              </a:rPr>
              <a:t>T</a:t>
            </a:r>
            <a:r>
              <a:rPr lang="en-US" altLang="en-US" b="1" i="1">
                <a:latin typeface="Goudy" pitchFamily="16" charset="0"/>
              </a:rPr>
              <a:t>he </a:t>
            </a:r>
            <a:r>
              <a:rPr lang="en-US" altLang="en-US" sz="3600" b="1" i="1">
                <a:latin typeface="Goudy" pitchFamily="16" charset="0"/>
              </a:rPr>
              <a:t>C</a:t>
            </a:r>
            <a:r>
              <a:rPr lang="en-US" altLang="en-US" b="1" i="1">
                <a:latin typeface="Goudy" pitchFamily="16" charset="0"/>
              </a:rPr>
              <a:t>andle of </a:t>
            </a:r>
            <a:r>
              <a:rPr lang="en-US" altLang="en-US" sz="3600" b="1" i="1">
                <a:latin typeface="Goudy" pitchFamily="16" charset="0"/>
              </a:rPr>
              <a:t>Peace</a:t>
            </a:r>
            <a:endParaRPr lang="en-US" altLang="en-US" b="1" i="1">
              <a:latin typeface="Goudy" pitchFamily="16" charset="0"/>
            </a:endParaRPr>
          </a:p>
        </p:txBody>
      </p:sp>
      <p:sp>
        <p:nvSpPr>
          <p:cNvPr id="43013" name="Rectangle 5"/>
          <p:cNvSpPr>
            <a:spLocks noChangeArrowheads="1"/>
          </p:cNvSpPr>
          <p:nvPr/>
        </p:nvSpPr>
        <p:spPr bwMode="auto">
          <a:xfrm>
            <a:off x="2057400" y="29210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r>
              <a:rPr lang="en-US" altLang="en-US" sz="3200" b="1" i="1">
                <a:solidFill>
                  <a:schemeClr val="bg2"/>
                </a:solidFill>
              </a:rPr>
              <a:t>T</a:t>
            </a:r>
            <a:r>
              <a:rPr lang="en-US" altLang="en-US" sz="2600" b="1" i="1">
                <a:solidFill>
                  <a:schemeClr val="bg2"/>
                </a:solidFill>
              </a:rPr>
              <a:t>he</a:t>
            </a:r>
            <a:r>
              <a:rPr lang="en-US" altLang="en-US" b="1" i="1">
                <a:solidFill>
                  <a:schemeClr val="bg2"/>
                </a:solidFill>
              </a:rPr>
              <a:t> </a:t>
            </a:r>
            <a:r>
              <a:rPr lang="en-US" altLang="en-US" sz="3200" b="1" i="1">
                <a:solidFill>
                  <a:schemeClr val="bg2"/>
                </a:solidFill>
              </a:rPr>
              <a:t>C</a:t>
            </a:r>
            <a:r>
              <a:rPr lang="en-US" altLang="en-US" sz="2600" b="1" i="1">
                <a:solidFill>
                  <a:schemeClr val="bg2"/>
                </a:solidFill>
              </a:rPr>
              <a:t>hristmas</a:t>
            </a:r>
            <a:r>
              <a:rPr lang="en-US" altLang="en-US" b="1" i="1">
                <a:solidFill>
                  <a:schemeClr val="bg2"/>
                </a:solidFill>
              </a:rPr>
              <a:t> </a:t>
            </a:r>
            <a:r>
              <a:rPr lang="en-US" altLang="en-US" sz="3200" b="1" i="1">
                <a:solidFill>
                  <a:schemeClr val="bg2"/>
                </a:solidFill>
              </a:rPr>
              <a:t>F</a:t>
            </a:r>
            <a:r>
              <a:rPr lang="en-US" altLang="en-US" sz="2600" b="1" i="1">
                <a:solidFill>
                  <a:schemeClr val="bg2"/>
                </a:solidFill>
              </a:rPr>
              <a:t>und health supplements                 bring peace of mind and spirit to many  retired pastors, musicians, sextons                  and administrators.</a:t>
            </a:r>
            <a:endParaRPr lang="en-US" altLang="en-US" b="1" i="1">
              <a:solidFill>
                <a:schemeClr val="bg2"/>
              </a:solidFill>
            </a:endParaRPr>
          </a:p>
        </p:txBody>
      </p:sp>
      <p:pic>
        <p:nvPicPr>
          <p:cNvPr id="43014"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3014"/>
                                        </p:tgtEl>
                                        <p:attrNameLst>
                                          <p:attrName>style.visibility</p:attrName>
                                        </p:attrNameLst>
                                      </p:cBhvr>
                                      <p:to>
                                        <p:strVal val="visible"/>
                                      </p:to>
                                    </p:set>
                                    <p:anim calcmode="lin" valueType="num">
                                      <p:cBhvr>
                                        <p:cTn id="7" dur="1000" fill="hold"/>
                                        <p:tgtEl>
                                          <p:spTgt spid="43014"/>
                                        </p:tgtEl>
                                        <p:attrNameLst>
                                          <p:attrName>ppt_w</p:attrName>
                                        </p:attrNameLst>
                                      </p:cBhvr>
                                      <p:tavLst>
                                        <p:tav tm="0">
                                          <p:val>
                                            <p:strVal val="#ppt_w*0.70"/>
                                          </p:val>
                                        </p:tav>
                                        <p:tav tm="100000">
                                          <p:val>
                                            <p:strVal val="#ppt_w"/>
                                          </p:val>
                                        </p:tav>
                                      </p:tavLst>
                                    </p:anim>
                                    <p:anim calcmode="lin" valueType="num">
                                      <p:cBhvr>
                                        <p:cTn id="8" dur="1000" fill="hold"/>
                                        <p:tgtEl>
                                          <p:spTgt spid="43014"/>
                                        </p:tgtEl>
                                        <p:attrNameLst>
                                          <p:attrName>ppt_h</p:attrName>
                                        </p:attrNameLst>
                                      </p:cBhvr>
                                      <p:tavLst>
                                        <p:tav tm="0">
                                          <p:val>
                                            <p:strVal val="#ppt_h"/>
                                          </p:val>
                                        </p:tav>
                                        <p:tav tm="100000">
                                          <p:val>
                                            <p:strVal val="#ppt_h"/>
                                          </p:val>
                                        </p:tav>
                                      </p:tavLst>
                                    </p:anim>
                                    <p:animEffect transition="in" filter="fade">
                                      <p:cBhvr>
                                        <p:cTn id="9" dur="1000"/>
                                        <p:tgtEl>
                                          <p:spTgt spid="43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subTitle" idx="1"/>
          </p:nvPr>
        </p:nvSpPr>
        <p:spPr>
          <a:xfrm>
            <a:off x="2336800" y="1866900"/>
            <a:ext cx="6578600" cy="4279900"/>
          </a:xfrm>
        </p:spPr>
        <p:txBody>
          <a:bodyPr/>
          <a:lstStyle/>
          <a:p>
            <a:pPr algn="l">
              <a:lnSpc>
                <a:spcPct val="105000"/>
              </a:lnSpc>
            </a:pPr>
            <a:r>
              <a:rPr lang="en-US" altLang="en-US" sz="2800" b="1"/>
              <a:t>T</a:t>
            </a:r>
            <a:r>
              <a:rPr lang="en-US" altLang="en-US" b="1"/>
              <a:t>his is good news of great joy – the fulfillment   of </a:t>
            </a:r>
            <a:r>
              <a:rPr lang="en-US" altLang="en-US" sz="2800" b="1"/>
              <a:t>G</a:t>
            </a:r>
            <a:r>
              <a:rPr lang="en-US" altLang="en-US" b="1"/>
              <a:t>od’s promise in the place of tradition.           This is the </a:t>
            </a:r>
            <a:r>
              <a:rPr lang="en-US" altLang="en-US" sz="3200" b="1"/>
              <a:t>C</a:t>
            </a:r>
            <a:r>
              <a:rPr lang="en-US" altLang="en-US" sz="2800" b="1"/>
              <a:t>andle of </a:t>
            </a:r>
            <a:r>
              <a:rPr lang="en-US" altLang="en-US" sz="3200" b="1"/>
              <a:t>J</a:t>
            </a:r>
            <a:r>
              <a:rPr lang="en-US" altLang="en-US" sz="2800" b="1"/>
              <a:t>oy</a:t>
            </a:r>
            <a:r>
              <a:rPr lang="en-US" altLang="en-US" b="1"/>
              <a:t> and we name this Sunday the Sunday of Joy. We celebrate our church where joy is not about the ‘wrappings’       of the season, but rather is a deep well of wonder played out in pageant and cantata, greens hung, white gifts given, blue Christmas cards shared, old and young singing carols together and every stranger welcomed like the Magi of long ago.</a:t>
            </a:r>
          </a:p>
        </p:txBody>
      </p:sp>
      <p:pic>
        <p:nvPicPr>
          <p:cNvPr id="32771" name="Picture 3"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270125" y="254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4"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34820" name="Text Box 4"/>
          <p:cNvSpPr txBox="1">
            <a:spLocks noChangeArrowheads="1"/>
          </p:cNvSpPr>
          <p:nvPr/>
        </p:nvSpPr>
        <p:spPr bwMode="auto">
          <a:xfrm>
            <a:off x="3263900" y="21717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i="1">
                <a:latin typeface="Goudy" pitchFamily="16" charset="0"/>
              </a:rPr>
              <a:t>T</a:t>
            </a:r>
            <a:r>
              <a:rPr lang="en-US" altLang="en-US" b="1" i="1">
                <a:latin typeface="Goudy" pitchFamily="16" charset="0"/>
              </a:rPr>
              <a:t>he </a:t>
            </a:r>
            <a:r>
              <a:rPr lang="en-US" altLang="en-US" sz="3600" b="1" i="1">
                <a:latin typeface="Goudy" pitchFamily="16" charset="0"/>
              </a:rPr>
              <a:t>C</a:t>
            </a:r>
            <a:r>
              <a:rPr lang="en-US" altLang="en-US" b="1" i="1">
                <a:latin typeface="Goudy" pitchFamily="16" charset="0"/>
              </a:rPr>
              <a:t>andle of </a:t>
            </a:r>
            <a:r>
              <a:rPr lang="en-US" altLang="en-US" sz="3600" b="1" i="1">
                <a:latin typeface="Goudy" pitchFamily="16" charset="0"/>
              </a:rPr>
              <a:t>Joy</a:t>
            </a:r>
            <a:endParaRPr lang="en-US" altLang="en-US" b="1" i="1">
              <a:latin typeface="Goudy" pitchFamily="16" charset="0"/>
            </a:endParaRPr>
          </a:p>
        </p:txBody>
      </p:sp>
      <p:sp>
        <p:nvSpPr>
          <p:cNvPr id="34821" name="Rectangle 5"/>
          <p:cNvSpPr>
            <a:spLocks noChangeArrowheads="1"/>
          </p:cNvSpPr>
          <p:nvPr/>
        </p:nvSpPr>
        <p:spPr bwMode="auto">
          <a:xfrm>
            <a:off x="2044700" y="29845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lnSpc>
                <a:spcPct val="110000"/>
              </a:lnSpc>
            </a:pPr>
            <a:r>
              <a:rPr lang="en-US" altLang="en-US" sz="2800" b="1" i="1">
                <a:solidFill>
                  <a:schemeClr val="bg2"/>
                </a:solidFill>
              </a:rPr>
              <a:t>T</a:t>
            </a:r>
            <a:r>
              <a:rPr lang="en-US" altLang="en-US" sz="2600" b="1" i="1">
                <a:solidFill>
                  <a:schemeClr val="bg2"/>
                </a:solidFill>
              </a:rPr>
              <a:t>he Christmas Fund sends Christmas                gift checks which bring joy to retired             clergy and lay workers - this year more          than 20 of whom are 100 years                         old or older.</a:t>
            </a:r>
          </a:p>
        </p:txBody>
      </p:sp>
      <p:pic>
        <p:nvPicPr>
          <p:cNvPr id="34822"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3" name="Picture 7"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514725" y="508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34823"/>
                                        </p:tgtEl>
                                        <p:attrNameLst>
                                          <p:attrName>style.visibility</p:attrName>
                                        </p:attrNameLst>
                                      </p:cBhvr>
                                      <p:to>
                                        <p:strVal val="visible"/>
                                      </p:to>
                                    </p:set>
                                    <p:anim calcmode="lin" valueType="num">
                                      <p:cBhvr>
                                        <p:cTn id="7" dur="1000" fill="hold"/>
                                        <p:tgtEl>
                                          <p:spTgt spid="34823"/>
                                        </p:tgtEl>
                                        <p:attrNameLst>
                                          <p:attrName>ppt_w</p:attrName>
                                        </p:attrNameLst>
                                      </p:cBhvr>
                                      <p:tavLst>
                                        <p:tav tm="0">
                                          <p:val>
                                            <p:strVal val="#ppt_w*0.70"/>
                                          </p:val>
                                        </p:tav>
                                        <p:tav tm="100000">
                                          <p:val>
                                            <p:strVal val="#ppt_w"/>
                                          </p:val>
                                        </p:tav>
                                      </p:tavLst>
                                    </p:anim>
                                    <p:anim calcmode="lin" valueType="num">
                                      <p:cBhvr>
                                        <p:cTn id="8" dur="1000" fill="hold"/>
                                        <p:tgtEl>
                                          <p:spTgt spid="34823"/>
                                        </p:tgtEl>
                                        <p:attrNameLst>
                                          <p:attrName>ppt_h</p:attrName>
                                        </p:attrNameLst>
                                      </p:cBhvr>
                                      <p:tavLst>
                                        <p:tav tm="0">
                                          <p:val>
                                            <p:strVal val="#ppt_h"/>
                                          </p:val>
                                        </p:tav>
                                        <p:tav tm="100000">
                                          <p:val>
                                            <p:strVal val="#ppt_h"/>
                                          </p:val>
                                        </p:tav>
                                      </p:tavLst>
                                    </p:anim>
                                    <p:animEffect transition="in" filter="fade">
                                      <p:cBhvr>
                                        <p:cTn id="9" dur="1000"/>
                                        <p:tgtEl>
                                          <p:spTgt spid="34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ChangeArrowheads="1"/>
          </p:cNvSpPr>
          <p:nvPr/>
        </p:nvSpPr>
        <p:spPr bwMode="auto">
          <a:xfrm>
            <a:off x="2336800" y="1879600"/>
            <a:ext cx="6502400" cy="364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0000"/>
              </a:lnSpc>
            </a:pPr>
            <a:r>
              <a:rPr lang="en-US" altLang="en-US" sz="2800" b="1"/>
              <a:t>M</a:t>
            </a:r>
            <a:r>
              <a:rPr lang="en-US" altLang="en-US" sz="2600" b="1"/>
              <a:t>ary, pregnant with </a:t>
            </a:r>
            <a:r>
              <a:rPr lang="en-US" altLang="en-US" sz="2800" b="1"/>
              <a:t>C</a:t>
            </a:r>
            <a:r>
              <a:rPr lang="en-US" altLang="en-US" sz="2600" b="1"/>
              <a:t>hrist, sang “…my spirit rejoices in God my </a:t>
            </a:r>
            <a:r>
              <a:rPr lang="en-US" altLang="en-US" sz="2800" b="1"/>
              <a:t>S</a:t>
            </a:r>
            <a:r>
              <a:rPr lang="en-US" altLang="en-US" sz="2600" b="1"/>
              <a:t>avior,” and then praised her </a:t>
            </a:r>
            <a:r>
              <a:rPr lang="en-US" altLang="en-US" sz="2800" b="1"/>
              <a:t>S</a:t>
            </a:r>
            <a:r>
              <a:rPr lang="en-US" altLang="en-US" sz="2600" b="1"/>
              <a:t>avior for turning things upside down.  We welcome the shake up in our joy-stingy lives and pledge by this candle to care for those she named – the lowly, the poor, the hungry, the empty.  Let us pause in applause for </a:t>
            </a:r>
            <a:r>
              <a:rPr lang="en-US" altLang="en-US" sz="2600" b="1" i="1"/>
              <a:t>our</a:t>
            </a:r>
            <a:r>
              <a:rPr lang="en-US" altLang="en-US" sz="2600" b="1"/>
              <a:t> community of faith which receives the good news like the shepherds.</a:t>
            </a:r>
          </a:p>
        </p:txBody>
      </p:sp>
      <p:pic>
        <p:nvPicPr>
          <p:cNvPr id="30724" name="Picture 4"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5"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270125" y="254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7"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514725" y="508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Goudy"/>
        <a:ea typeface="ＭＳ Ｐゴシック"/>
        <a:cs typeface=""/>
      </a:majorFont>
      <a:minorFont>
        <a:latin typeface="Goudy"/>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845</Words>
  <Application>Microsoft Office PowerPoint</Application>
  <PresentationFormat>On-screen Show (4:3)</PresentationFormat>
  <Paragraphs>52</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ＭＳ Ｐゴシック</vt:lpstr>
      <vt:lpstr>Goudy</vt:lpstr>
      <vt:lpstr>Goudy ExtraBold</vt:lpstr>
      <vt:lpstr>1_Blank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PBUCC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Susan Faulstick</cp:lastModifiedBy>
  <cp:revision>1</cp:revision>
  <dcterms:modified xsi:type="dcterms:W3CDTF">2014-02-06T17:38:48Z</dcterms:modified>
</cp:coreProperties>
</file>