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charset="0"/>
        <a:ea typeface="ＭＳ Ｐゴシック" pitchFamily="-43" charset="-128"/>
        <a:cs typeface="+mn-cs"/>
      </a:defRPr>
    </a:lvl1pPr>
    <a:lvl2pPr marL="457200" algn="l" rtl="0" eaLnBrk="0" fontAlgn="base" hangingPunct="0">
      <a:spcBef>
        <a:spcPct val="0"/>
      </a:spcBef>
      <a:spcAft>
        <a:spcPct val="0"/>
      </a:spcAft>
      <a:defRPr sz="3200" kern="1200">
        <a:solidFill>
          <a:schemeClr val="tx1"/>
        </a:solidFill>
        <a:latin typeface="Arial" charset="0"/>
        <a:ea typeface="ＭＳ Ｐゴシック" pitchFamily="-43" charset="-128"/>
        <a:cs typeface="+mn-cs"/>
      </a:defRPr>
    </a:lvl2pPr>
    <a:lvl3pPr marL="914400" algn="l" rtl="0" eaLnBrk="0" fontAlgn="base" hangingPunct="0">
      <a:spcBef>
        <a:spcPct val="0"/>
      </a:spcBef>
      <a:spcAft>
        <a:spcPct val="0"/>
      </a:spcAft>
      <a:defRPr sz="3200" kern="1200">
        <a:solidFill>
          <a:schemeClr val="tx1"/>
        </a:solidFill>
        <a:latin typeface="Arial" charset="0"/>
        <a:ea typeface="ＭＳ Ｐゴシック" pitchFamily="-43" charset="-128"/>
        <a:cs typeface="+mn-cs"/>
      </a:defRPr>
    </a:lvl3pPr>
    <a:lvl4pPr marL="1371600" algn="l" rtl="0" eaLnBrk="0" fontAlgn="base" hangingPunct="0">
      <a:spcBef>
        <a:spcPct val="0"/>
      </a:spcBef>
      <a:spcAft>
        <a:spcPct val="0"/>
      </a:spcAft>
      <a:defRPr sz="3200" kern="1200">
        <a:solidFill>
          <a:schemeClr val="tx1"/>
        </a:solidFill>
        <a:latin typeface="Arial" charset="0"/>
        <a:ea typeface="ＭＳ Ｐゴシック" pitchFamily="-43" charset="-128"/>
        <a:cs typeface="+mn-cs"/>
      </a:defRPr>
    </a:lvl4pPr>
    <a:lvl5pPr marL="1828800" algn="l" rtl="0" eaLnBrk="0" fontAlgn="base" hangingPunct="0">
      <a:spcBef>
        <a:spcPct val="0"/>
      </a:spcBef>
      <a:spcAft>
        <a:spcPct val="0"/>
      </a:spcAft>
      <a:defRPr sz="3200" kern="1200">
        <a:solidFill>
          <a:schemeClr val="tx1"/>
        </a:solidFill>
        <a:latin typeface="Arial" charset="0"/>
        <a:ea typeface="ＭＳ Ｐゴシック" pitchFamily="-43" charset="-128"/>
        <a:cs typeface="+mn-cs"/>
      </a:defRPr>
    </a:lvl5pPr>
    <a:lvl6pPr marL="2286000" algn="l" defTabSz="914400" rtl="0" eaLnBrk="1" latinLnBrk="0" hangingPunct="1">
      <a:defRPr sz="3200" kern="1200">
        <a:solidFill>
          <a:schemeClr val="tx1"/>
        </a:solidFill>
        <a:latin typeface="Arial" charset="0"/>
        <a:ea typeface="ＭＳ Ｐゴシック" pitchFamily="-43" charset="-128"/>
        <a:cs typeface="+mn-cs"/>
      </a:defRPr>
    </a:lvl6pPr>
    <a:lvl7pPr marL="2743200" algn="l" defTabSz="914400" rtl="0" eaLnBrk="1" latinLnBrk="0" hangingPunct="1">
      <a:defRPr sz="3200" kern="1200">
        <a:solidFill>
          <a:schemeClr val="tx1"/>
        </a:solidFill>
        <a:latin typeface="Arial" charset="0"/>
        <a:ea typeface="ＭＳ Ｐゴシック" pitchFamily="-43" charset="-128"/>
        <a:cs typeface="+mn-cs"/>
      </a:defRPr>
    </a:lvl7pPr>
    <a:lvl8pPr marL="3200400" algn="l" defTabSz="914400" rtl="0" eaLnBrk="1" latinLnBrk="0" hangingPunct="1">
      <a:defRPr sz="3200" kern="1200">
        <a:solidFill>
          <a:schemeClr val="tx1"/>
        </a:solidFill>
        <a:latin typeface="Arial" charset="0"/>
        <a:ea typeface="ＭＳ Ｐゴシック" pitchFamily="-43" charset="-128"/>
        <a:cs typeface="+mn-cs"/>
      </a:defRPr>
    </a:lvl8pPr>
    <a:lvl9pPr marL="3657600" algn="l" defTabSz="914400" rtl="0" eaLnBrk="1" latinLnBrk="0" hangingPunct="1">
      <a:defRPr sz="3200" kern="1200">
        <a:solidFill>
          <a:schemeClr val="tx1"/>
        </a:solidFill>
        <a:latin typeface="Arial" charset="0"/>
        <a:ea typeface="ＭＳ Ｐゴシック" pitchFamily="-4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3763"/>
    <a:srgbClr val="E33A5A"/>
    <a:srgbClr val="008F00"/>
    <a:srgbClr val="F7C1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24" autoAdjust="0"/>
  </p:normalViewPr>
  <p:slideViewPr>
    <p:cSldViewPr>
      <p:cViewPr>
        <p:scale>
          <a:sx n="66" d="100"/>
          <a:sy n="66" d="100"/>
        </p:scale>
        <p:origin x="-636" y="-198"/>
      </p:cViewPr>
      <p:guideLst>
        <p:guide orient="horz" pos="1776"/>
        <p:guide pos="3456"/>
        <p:guide pos="1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27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53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53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53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EC43E25-9A4D-41ED-BC7D-604E9FF42130}" type="slidenum">
              <a:rPr lang="en-US" altLang="en-US"/>
              <a:pPr/>
              <a:t>‹#›</a:t>
            </a:fld>
            <a:endParaRPr lang="en-US" altLang="en-US"/>
          </a:p>
        </p:txBody>
      </p:sp>
    </p:spTree>
    <p:extLst>
      <p:ext uri="{BB962C8B-B14F-4D97-AF65-F5344CB8AC3E}">
        <p14:creationId xmlns:p14="http://schemas.microsoft.com/office/powerpoint/2010/main" val="8477558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BDD172B4-9FDA-4307-87F6-D421BB7A5070}" type="slidenum">
              <a:rPr lang="en-US" altLang="en-US"/>
              <a:pPr/>
              <a:t>‹#›</a:t>
            </a:fld>
            <a:endParaRPr lang="en-US" altLang="en-US"/>
          </a:p>
        </p:txBody>
      </p:sp>
    </p:spTree>
    <p:extLst>
      <p:ext uri="{BB962C8B-B14F-4D97-AF65-F5344CB8AC3E}">
        <p14:creationId xmlns:p14="http://schemas.microsoft.com/office/powerpoint/2010/main" val="42890666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ＭＳ Ｐゴシック" pitchFamily="-43" charset="-128"/>
        <a:cs typeface="+mn-cs"/>
      </a:defRPr>
    </a:lvl1pPr>
    <a:lvl2pPr marL="457200" algn="l" rtl="0" fontAlgn="base">
      <a:spcBef>
        <a:spcPct val="30000"/>
      </a:spcBef>
      <a:spcAft>
        <a:spcPct val="0"/>
      </a:spcAft>
      <a:defRPr sz="1200" kern="1200">
        <a:solidFill>
          <a:schemeClr val="tx1"/>
        </a:solidFill>
        <a:latin typeface="Times" pitchFamily="18" charset="0"/>
        <a:ea typeface="ＭＳ Ｐゴシック" pitchFamily="-43" charset="-128"/>
        <a:cs typeface="+mn-cs"/>
      </a:defRPr>
    </a:lvl2pPr>
    <a:lvl3pPr marL="914400" algn="l" rtl="0" fontAlgn="base">
      <a:spcBef>
        <a:spcPct val="30000"/>
      </a:spcBef>
      <a:spcAft>
        <a:spcPct val="0"/>
      </a:spcAft>
      <a:defRPr sz="1200" kern="1200">
        <a:solidFill>
          <a:schemeClr val="tx1"/>
        </a:solidFill>
        <a:latin typeface="Times" pitchFamily="18" charset="0"/>
        <a:ea typeface="ＭＳ Ｐゴシック" pitchFamily="-43" charset="-128"/>
        <a:cs typeface="+mn-cs"/>
      </a:defRPr>
    </a:lvl3pPr>
    <a:lvl4pPr marL="1371600" algn="l" rtl="0" fontAlgn="base">
      <a:spcBef>
        <a:spcPct val="30000"/>
      </a:spcBef>
      <a:spcAft>
        <a:spcPct val="0"/>
      </a:spcAft>
      <a:defRPr sz="1200" kern="1200">
        <a:solidFill>
          <a:schemeClr val="tx1"/>
        </a:solidFill>
        <a:latin typeface="Times" pitchFamily="18" charset="0"/>
        <a:ea typeface="ＭＳ Ｐゴシック" pitchFamily="-43" charset="-128"/>
        <a:cs typeface="+mn-cs"/>
      </a:defRPr>
    </a:lvl4pPr>
    <a:lvl5pPr marL="1828800" algn="l" rtl="0" fontAlgn="base">
      <a:spcBef>
        <a:spcPct val="30000"/>
      </a:spcBef>
      <a:spcAft>
        <a:spcPct val="0"/>
      </a:spcAft>
      <a:defRPr sz="1200" kern="1200">
        <a:solidFill>
          <a:schemeClr val="tx1"/>
        </a:solidFill>
        <a:latin typeface="Times" pitchFamily="18" charset="0"/>
        <a:ea typeface="ＭＳ Ｐゴシック" pitchFamily="-4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146323-ACCA-4B88-9131-306CE3C68C3A}" type="slidenum">
              <a:rPr lang="en-US" altLang="en-US"/>
              <a:pPr/>
              <a:t>1</a:t>
            </a:fld>
            <a:endParaRPr lang="en-US" alt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36302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618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2133600" cy="6035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248400" cy="6035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08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711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530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981200" y="1966913"/>
            <a:ext cx="3429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966913"/>
            <a:ext cx="3429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9784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353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01765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2576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1654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19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2133600" y="76200"/>
            <a:ext cx="7315200" cy="1763713"/>
            <a:chOff x="1344" y="48"/>
            <a:chExt cx="4608" cy="1111"/>
          </a:xfrm>
        </p:grpSpPr>
        <p:sp>
          <p:nvSpPr>
            <p:cNvPr id="1032" name="Rectangle 8"/>
            <p:cNvSpPr>
              <a:spLocks noChangeArrowheads="1"/>
            </p:cNvSpPr>
            <p:nvPr/>
          </p:nvSpPr>
          <p:spPr bwMode="auto">
            <a:xfrm>
              <a:off x="2592" y="96"/>
              <a:ext cx="3168" cy="480"/>
            </a:xfrm>
            <a:prstGeom prst="rect">
              <a:avLst/>
            </a:prstGeom>
            <a:solidFill>
              <a:srgbClr val="1237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1440" y="432"/>
              <a:ext cx="2880" cy="480"/>
            </a:xfrm>
            <a:prstGeom prst="rect">
              <a:avLst/>
            </a:prstGeom>
            <a:solidFill>
              <a:srgbClr val="1237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34" name="Picture 10" descr="Advent Wreath with Colored Candles"/>
            <p:cNvPicPr>
              <a:picLocks noChangeAspect="1" noChangeArrowheads="1"/>
            </p:cNvPicPr>
            <p:nvPr/>
          </p:nvPicPr>
          <p:blipFill>
            <a:blip r:embed="rId14">
              <a:extLst>
                <a:ext uri="{28A0092B-C50C-407E-A947-70E740481C1C}">
                  <a14:useLocalDpi xmlns:a14="http://schemas.microsoft.com/office/drawing/2010/main" val="0"/>
                </a:ext>
              </a:extLst>
            </a:blip>
            <a:srcRect t="22728"/>
            <a:stretch>
              <a:fillRect/>
            </a:stretch>
          </p:blipFill>
          <p:spPr bwMode="auto">
            <a:xfrm>
              <a:off x="1344" y="241"/>
              <a:ext cx="1584" cy="918"/>
            </a:xfrm>
            <a:prstGeom prst="rect">
              <a:avLst/>
            </a:prstGeom>
            <a:noFill/>
            <a:extLst>
              <a:ext uri="{909E8E84-426E-40DD-AFC4-6F175D3DCCD1}">
                <a14:hiddenFill xmlns:a14="http://schemas.microsoft.com/office/drawing/2010/main">
                  <a:solidFill>
                    <a:srgbClr val="FFFFFF"/>
                  </a:solidFill>
                </a14:hiddenFill>
              </a:ext>
            </a:extLst>
          </p:spPr>
        </p:pic>
        <p:sp>
          <p:nvSpPr>
            <p:cNvPr id="1035" name="Text Box 11"/>
            <p:cNvSpPr txBox="1">
              <a:spLocks noChangeArrowheads="1"/>
            </p:cNvSpPr>
            <p:nvPr/>
          </p:nvSpPr>
          <p:spPr bwMode="auto">
            <a:xfrm>
              <a:off x="4176" y="48"/>
              <a:ext cx="1776" cy="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40000"/>
                </a:spcBef>
              </a:pPr>
              <a:r>
                <a:rPr lang="en-US" altLang="en-US" sz="2000">
                  <a:solidFill>
                    <a:schemeClr val="bg1"/>
                  </a:solidFill>
                  <a:latin typeface="Perpetua" pitchFamily="18" charset="0"/>
                </a:rPr>
                <a:t>      </a:t>
              </a:r>
              <a:r>
                <a:rPr lang="en-US" altLang="en-US" sz="1800">
                  <a:solidFill>
                    <a:schemeClr val="bg1"/>
                  </a:solidFill>
                  <a:latin typeface="Goudy Old Style" pitchFamily="18" charset="0"/>
                </a:rPr>
                <a:t>“GOD IS WITH US”           	        -</a:t>
              </a:r>
              <a:r>
                <a:rPr lang="en-US" altLang="en-US" sz="1200">
                  <a:solidFill>
                    <a:schemeClr val="bg1"/>
                  </a:solidFill>
                  <a:latin typeface="Goudy Old Style" pitchFamily="18" charset="0"/>
                </a:rPr>
                <a:t>Matthew 1:23</a:t>
              </a:r>
              <a:r>
                <a:rPr lang="en-US" altLang="en-US" sz="1000">
                  <a:solidFill>
                    <a:schemeClr val="bg1"/>
                  </a:solidFill>
                  <a:latin typeface="Goudy Old Style" pitchFamily="18" charset="0"/>
                </a:rPr>
                <a:t>   </a:t>
              </a:r>
            </a:p>
          </p:txBody>
        </p:sp>
        <p:pic>
          <p:nvPicPr>
            <p:cNvPr id="1036" name="Picture 12" descr="Yellowchristmas"/>
            <p:cNvPicPr>
              <a:picLocks noChangeAspect="1" noChangeArrowheads="1"/>
            </p:cNvPicPr>
            <p:nvPr/>
          </p:nvPicPr>
          <p:blipFill>
            <a:blip r:embed="rId15">
              <a:extLst>
                <a:ext uri="{28A0092B-C50C-407E-A947-70E740481C1C}">
                  <a14:useLocalDpi xmlns:a14="http://schemas.microsoft.com/office/drawing/2010/main" val="0"/>
                </a:ext>
              </a:extLst>
            </a:blip>
            <a:srcRect r="4333"/>
            <a:stretch>
              <a:fillRect/>
            </a:stretch>
          </p:blipFill>
          <p:spPr bwMode="auto">
            <a:xfrm>
              <a:off x="3464" y="480"/>
              <a:ext cx="2296" cy="486"/>
            </a:xfrm>
            <a:prstGeom prst="rect">
              <a:avLst/>
            </a:prstGeom>
            <a:noFill/>
            <a:extLst>
              <a:ext uri="{909E8E84-426E-40DD-AFC4-6F175D3DCCD1}">
                <a14:hiddenFill xmlns:a14="http://schemas.microsoft.com/office/drawing/2010/main">
                  <a:solidFill>
                    <a:srgbClr val="FFFFFF"/>
                  </a:solidFill>
                </a14:hiddenFill>
              </a:ext>
            </a:extLst>
          </p:spPr>
        </p:pic>
      </p:grpSp>
      <p:sp>
        <p:nvSpPr>
          <p:cNvPr id="1037" name="Rectangle 13"/>
          <p:cNvSpPr>
            <a:spLocks noChangeArrowheads="1"/>
          </p:cNvSpPr>
          <p:nvPr/>
        </p:nvSpPr>
        <p:spPr bwMode="auto">
          <a:xfrm>
            <a:off x="2133600" y="257175"/>
            <a:ext cx="3048000" cy="1295400"/>
          </a:xfrm>
          <a:prstGeom prst="rect">
            <a:avLst/>
          </a:prstGeom>
          <a:solidFill>
            <a:srgbClr val="1237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38" name="Group 14"/>
          <p:cNvGrpSpPr>
            <a:grpSpLocks/>
          </p:cNvGrpSpPr>
          <p:nvPr/>
        </p:nvGrpSpPr>
        <p:grpSpPr bwMode="auto">
          <a:xfrm>
            <a:off x="1828800" y="257175"/>
            <a:ext cx="7315200" cy="1900238"/>
            <a:chOff x="1152" y="162"/>
            <a:chExt cx="4608" cy="1197"/>
          </a:xfrm>
        </p:grpSpPr>
        <p:sp>
          <p:nvSpPr>
            <p:cNvPr id="1039" name="Rectangle 15"/>
            <p:cNvSpPr>
              <a:spLocks noChangeArrowheads="1"/>
            </p:cNvSpPr>
            <p:nvPr/>
          </p:nvSpPr>
          <p:spPr bwMode="auto">
            <a:xfrm>
              <a:off x="1287" y="975"/>
              <a:ext cx="1920" cy="3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Rectangle 16"/>
            <p:cNvSpPr>
              <a:spLocks noChangeArrowheads="1"/>
            </p:cNvSpPr>
            <p:nvPr/>
          </p:nvSpPr>
          <p:spPr bwMode="auto">
            <a:xfrm>
              <a:off x="1344" y="162"/>
              <a:ext cx="1920" cy="816"/>
            </a:xfrm>
            <a:prstGeom prst="rect">
              <a:avLst/>
            </a:prstGeom>
            <a:solidFill>
              <a:srgbClr val="1237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1" name="Rectangle 17"/>
            <p:cNvSpPr>
              <a:spLocks noChangeArrowheads="1"/>
            </p:cNvSpPr>
            <p:nvPr/>
          </p:nvSpPr>
          <p:spPr bwMode="auto">
            <a:xfrm>
              <a:off x="1152" y="912"/>
              <a:ext cx="4608" cy="78"/>
            </a:xfrm>
            <a:prstGeom prst="rect">
              <a:avLst/>
            </a:prstGeom>
            <a:solidFill>
              <a:srgbClr val="12376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27" name="Rectangle 3"/>
          <p:cNvSpPr>
            <a:spLocks noGrp="1" noChangeArrowheads="1"/>
          </p:cNvSpPr>
          <p:nvPr>
            <p:ph type="body" idx="1"/>
          </p:nvPr>
        </p:nvSpPr>
        <p:spPr bwMode="auto">
          <a:xfrm>
            <a:off x="1981200" y="1966913"/>
            <a:ext cx="70104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43" charset="-128"/>
        </a:defRPr>
      </a:lvl2pPr>
      <a:lvl3pPr algn="ctr" rtl="0" fontAlgn="base">
        <a:spcBef>
          <a:spcPct val="0"/>
        </a:spcBef>
        <a:spcAft>
          <a:spcPct val="0"/>
        </a:spcAft>
        <a:defRPr sz="4400">
          <a:solidFill>
            <a:schemeClr val="tx2"/>
          </a:solidFill>
          <a:latin typeface="Arial" charset="0"/>
          <a:ea typeface="ＭＳ Ｐゴシック" pitchFamily="-43" charset="-128"/>
        </a:defRPr>
      </a:lvl3pPr>
      <a:lvl4pPr algn="ctr" rtl="0" fontAlgn="base">
        <a:spcBef>
          <a:spcPct val="0"/>
        </a:spcBef>
        <a:spcAft>
          <a:spcPct val="0"/>
        </a:spcAft>
        <a:defRPr sz="4400">
          <a:solidFill>
            <a:schemeClr val="tx2"/>
          </a:solidFill>
          <a:latin typeface="Arial" charset="0"/>
          <a:ea typeface="ＭＳ Ｐゴシック" pitchFamily="-43" charset="-128"/>
        </a:defRPr>
      </a:lvl4pPr>
      <a:lvl5pPr algn="ctr" rtl="0" fontAlgn="base">
        <a:spcBef>
          <a:spcPct val="0"/>
        </a:spcBef>
        <a:spcAft>
          <a:spcPct val="0"/>
        </a:spcAft>
        <a:defRPr sz="4400">
          <a:solidFill>
            <a:schemeClr val="tx2"/>
          </a:solidFill>
          <a:latin typeface="Arial" charset="0"/>
          <a:ea typeface="ＭＳ Ｐゴシック" pitchFamily="-43" charset="-128"/>
        </a:defRPr>
      </a:lvl5pPr>
      <a:lvl6pPr marL="457200" algn="ctr" rtl="0" fontAlgn="base">
        <a:spcBef>
          <a:spcPct val="0"/>
        </a:spcBef>
        <a:spcAft>
          <a:spcPct val="0"/>
        </a:spcAft>
        <a:defRPr sz="4400">
          <a:solidFill>
            <a:schemeClr val="tx2"/>
          </a:solidFill>
          <a:latin typeface="Arial" charset="0"/>
          <a:ea typeface="ＭＳ Ｐゴシック" pitchFamily="-43" charset="-128"/>
        </a:defRPr>
      </a:lvl6pPr>
      <a:lvl7pPr marL="914400" algn="ctr" rtl="0" fontAlgn="base">
        <a:spcBef>
          <a:spcPct val="0"/>
        </a:spcBef>
        <a:spcAft>
          <a:spcPct val="0"/>
        </a:spcAft>
        <a:defRPr sz="4400">
          <a:solidFill>
            <a:schemeClr val="tx2"/>
          </a:solidFill>
          <a:latin typeface="Arial" charset="0"/>
          <a:ea typeface="ＭＳ Ｐゴシック" pitchFamily="-43" charset="-128"/>
        </a:defRPr>
      </a:lvl7pPr>
      <a:lvl8pPr marL="1371600" algn="ctr" rtl="0" fontAlgn="base">
        <a:spcBef>
          <a:spcPct val="0"/>
        </a:spcBef>
        <a:spcAft>
          <a:spcPct val="0"/>
        </a:spcAft>
        <a:defRPr sz="4400">
          <a:solidFill>
            <a:schemeClr val="tx2"/>
          </a:solidFill>
          <a:latin typeface="Arial" charset="0"/>
          <a:ea typeface="ＭＳ Ｐゴシック" pitchFamily="-43" charset="-128"/>
        </a:defRPr>
      </a:lvl8pPr>
      <a:lvl9pPr marL="1828800" algn="ctr" rtl="0" fontAlgn="base">
        <a:spcBef>
          <a:spcPct val="0"/>
        </a:spcBef>
        <a:spcAft>
          <a:spcPct val="0"/>
        </a:spcAft>
        <a:defRPr sz="4400">
          <a:solidFill>
            <a:schemeClr val="tx2"/>
          </a:solidFill>
          <a:latin typeface="Arial" charset="0"/>
          <a:ea typeface="ＭＳ Ｐゴシック" pitchFamily="-43"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057400" y="1828800"/>
            <a:ext cx="6858000" cy="4114800"/>
          </a:xfrm>
        </p:spPr>
        <p:txBody>
          <a:bodyPr/>
          <a:lstStyle/>
          <a:p>
            <a:endParaRPr lang="en-US" altLang="en-US"/>
          </a:p>
          <a:p>
            <a:endParaRPr lang="en-US" altLang="en-US"/>
          </a:p>
          <a:p>
            <a:endParaRPr lang="en-US" altLang="en-US"/>
          </a:p>
        </p:txBody>
      </p:sp>
      <p:sp>
        <p:nvSpPr>
          <p:cNvPr id="2159" name="Text Box 111"/>
          <p:cNvSpPr txBox="1">
            <a:spLocks noChangeArrowheads="1"/>
          </p:cNvSpPr>
          <p:nvPr/>
        </p:nvSpPr>
        <p:spPr bwMode="auto">
          <a:xfrm>
            <a:off x="2651125" y="18716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latin typeface="Times" pitchFamily="18" charset="0"/>
            </a:endParaRPr>
          </a:p>
        </p:txBody>
      </p:sp>
      <p:sp>
        <p:nvSpPr>
          <p:cNvPr id="2160" name="Text Box 112"/>
          <p:cNvSpPr txBox="1">
            <a:spLocks noChangeArrowheads="1"/>
          </p:cNvSpPr>
          <p:nvPr/>
        </p:nvSpPr>
        <p:spPr bwMode="auto">
          <a:xfrm>
            <a:off x="2300288" y="2024063"/>
            <a:ext cx="6400800" cy="290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04913">
              <a:defRPr sz="2400">
                <a:solidFill>
                  <a:schemeClr val="tx1"/>
                </a:solidFill>
                <a:latin typeface="Arial" charset="0"/>
                <a:ea typeface="ＭＳ Ｐゴシック" pitchFamily="-43" charset="-128"/>
              </a:defRPr>
            </a:lvl1pPr>
            <a:lvl2pPr defTabSz="1204913">
              <a:defRPr sz="2400">
                <a:solidFill>
                  <a:schemeClr val="tx1"/>
                </a:solidFill>
                <a:latin typeface="Arial" charset="0"/>
                <a:ea typeface="ＭＳ Ｐゴシック" pitchFamily="-43" charset="-128"/>
              </a:defRPr>
            </a:lvl2pPr>
            <a:lvl3pPr defTabSz="1204913">
              <a:defRPr sz="2400">
                <a:solidFill>
                  <a:schemeClr val="tx1"/>
                </a:solidFill>
                <a:latin typeface="Arial" charset="0"/>
                <a:ea typeface="ＭＳ Ｐゴシック" pitchFamily="-43" charset="-128"/>
              </a:defRPr>
            </a:lvl3pPr>
            <a:lvl4pPr defTabSz="1204913">
              <a:defRPr sz="2400">
                <a:solidFill>
                  <a:schemeClr val="tx1"/>
                </a:solidFill>
                <a:latin typeface="Arial" charset="0"/>
                <a:ea typeface="ＭＳ Ｐゴシック" pitchFamily="-43" charset="-128"/>
              </a:defRPr>
            </a:lvl4pPr>
            <a:lvl5pPr defTabSz="1204913">
              <a:defRPr sz="2400">
                <a:solidFill>
                  <a:schemeClr val="tx1"/>
                </a:solidFill>
                <a:latin typeface="Arial" charset="0"/>
                <a:ea typeface="ＭＳ Ｐゴシック" pitchFamily="-43" charset="-128"/>
              </a:defRPr>
            </a:lvl5pPr>
            <a:lvl6pPr defTabSz="1204913" eaLnBrk="0" fontAlgn="base" hangingPunct="0">
              <a:spcBef>
                <a:spcPct val="0"/>
              </a:spcBef>
              <a:spcAft>
                <a:spcPct val="0"/>
              </a:spcAft>
              <a:defRPr sz="2400">
                <a:solidFill>
                  <a:schemeClr val="tx1"/>
                </a:solidFill>
                <a:latin typeface="Arial" charset="0"/>
                <a:ea typeface="ＭＳ Ｐゴシック" pitchFamily="-43" charset="-128"/>
              </a:defRPr>
            </a:lvl6pPr>
            <a:lvl7pPr defTabSz="1204913" eaLnBrk="0" fontAlgn="base" hangingPunct="0">
              <a:spcBef>
                <a:spcPct val="0"/>
              </a:spcBef>
              <a:spcAft>
                <a:spcPct val="0"/>
              </a:spcAft>
              <a:defRPr sz="2400">
                <a:solidFill>
                  <a:schemeClr val="tx1"/>
                </a:solidFill>
                <a:latin typeface="Arial" charset="0"/>
                <a:ea typeface="ＭＳ Ｐゴシック" pitchFamily="-43" charset="-128"/>
              </a:defRPr>
            </a:lvl7pPr>
            <a:lvl8pPr defTabSz="1204913" eaLnBrk="0" fontAlgn="base" hangingPunct="0">
              <a:spcBef>
                <a:spcPct val="0"/>
              </a:spcBef>
              <a:spcAft>
                <a:spcPct val="0"/>
              </a:spcAft>
              <a:defRPr sz="2400">
                <a:solidFill>
                  <a:schemeClr val="tx1"/>
                </a:solidFill>
                <a:latin typeface="Arial" charset="0"/>
                <a:ea typeface="ＭＳ Ｐゴシック" pitchFamily="-43" charset="-128"/>
              </a:defRPr>
            </a:lvl8pPr>
            <a:lvl9pPr defTabSz="1204913" eaLnBrk="0" fontAlgn="base" hangingPunct="0">
              <a:spcBef>
                <a:spcPct val="0"/>
              </a:spcBef>
              <a:spcAft>
                <a:spcPct val="0"/>
              </a:spcAft>
              <a:defRPr sz="2400">
                <a:solidFill>
                  <a:schemeClr val="tx1"/>
                </a:solidFill>
                <a:latin typeface="Arial" charset="0"/>
                <a:ea typeface="ＭＳ Ｐゴシック" pitchFamily="-43" charset="-128"/>
              </a:defRPr>
            </a:lvl9pPr>
          </a:lstStyle>
          <a:p>
            <a:r>
              <a:rPr lang="en-US" altLang="en-US" sz="2200" b="1" i="1">
                <a:latin typeface="Times" pitchFamily="18" charset="0"/>
              </a:rPr>
              <a:t>Leader:</a:t>
            </a:r>
          </a:p>
          <a:p>
            <a:endParaRPr lang="en-US" altLang="en-US" sz="900" b="1" i="1">
              <a:latin typeface="Times" pitchFamily="18" charset="0"/>
            </a:endParaRPr>
          </a:p>
          <a:p>
            <a:r>
              <a:rPr lang="en-US" altLang="en-US" sz="2200" b="1" i="1">
                <a:latin typeface="Times" pitchFamily="18" charset="0"/>
              </a:rPr>
              <a:t>Look, the virgin shall conceive and bear a son,                  and they shall name him Emmanuel, which means, “God is with us.” - Matthew 1:23 </a:t>
            </a:r>
          </a:p>
          <a:p>
            <a:endParaRPr lang="en-US" altLang="en-US" sz="2200" b="1" i="1">
              <a:latin typeface="Times" pitchFamily="18" charset="0"/>
            </a:endParaRPr>
          </a:p>
          <a:p>
            <a:r>
              <a:rPr lang="en-US" altLang="en-US" sz="2200" b="1" i="1">
                <a:latin typeface="Times" pitchFamily="18" charset="0"/>
              </a:rPr>
              <a:t>People:      </a:t>
            </a:r>
          </a:p>
          <a:p>
            <a:r>
              <a:rPr lang="en-US" altLang="en-US" sz="2200" b="1" i="1">
                <a:latin typeface="Times" pitchFamily="18" charset="0"/>
              </a:rPr>
              <a:t>We give thanks for those who proclaim that God is with us.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Text Box 4"/>
          <p:cNvSpPr txBox="1">
            <a:spLocks noChangeArrowheads="1"/>
          </p:cNvSpPr>
          <p:nvPr/>
        </p:nvSpPr>
        <p:spPr bwMode="auto">
          <a:xfrm>
            <a:off x="2300288" y="1866900"/>
            <a:ext cx="6400800" cy="398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04913">
              <a:defRPr sz="2400">
                <a:solidFill>
                  <a:schemeClr val="tx1"/>
                </a:solidFill>
                <a:latin typeface="Arial" charset="0"/>
                <a:ea typeface="ＭＳ Ｐゴシック" pitchFamily="-43" charset="-128"/>
              </a:defRPr>
            </a:lvl1pPr>
            <a:lvl2pPr defTabSz="1204913">
              <a:defRPr sz="2400">
                <a:solidFill>
                  <a:schemeClr val="tx1"/>
                </a:solidFill>
                <a:latin typeface="Arial" charset="0"/>
                <a:ea typeface="ＭＳ Ｐゴシック" pitchFamily="-43" charset="-128"/>
              </a:defRPr>
            </a:lvl2pPr>
            <a:lvl3pPr defTabSz="1204913">
              <a:defRPr sz="2400">
                <a:solidFill>
                  <a:schemeClr val="tx1"/>
                </a:solidFill>
                <a:latin typeface="Arial" charset="0"/>
                <a:ea typeface="ＭＳ Ｐゴシック" pitchFamily="-43" charset="-128"/>
              </a:defRPr>
            </a:lvl3pPr>
            <a:lvl4pPr defTabSz="1204913">
              <a:defRPr sz="2400">
                <a:solidFill>
                  <a:schemeClr val="tx1"/>
                </a:solidFill>
                <a:latin typeface="Arial" charset="0"/>
                <a:ea typeface="ＭＳ Ｐゴシック" pitchFamily="-43" charset="-128"/>
              </a:defRPr>
            </a:lvl4pPr>
            <a:lvl5pPr defTabSz="1204913">
              <a:defRPr sz="2400">
                <a:solidFill>
                  <a:schemeClr val="tx1"/>
                </a:solidFill>
                <a:latin typeface="Arial" charset="0"/>
                <a:ea typeface="ＭＳ Ｐゴシック" pitchFamily="-43" charset="-128"/>
              </a:defRPr>
            </a:lvl5pPr>
            <a:lvl6pPr defTabSz="1204913" eaLnBrk="0" fontAlgn="base" hangingPunct="0">
              <a:spcBef>
                <a:spcPct val="0"/>
              </a:spcBef>
              <a:spcAft>
                <a:spcPct val="0"/>
              </a:spcAft>
              <a:defRPr sz="2400">
                <a:solidFill>
                  <a:schemeClr val="tx1"/>
                </a:solidFill>
                <a:latin typeface="Arial" charset="0"/>
                <a:ea typeface="ＭＳ Ｐゴシック" pitchFamily="-43" charset="-128"/>
              </a:defRPr>
            </a:lvl6pPr>
            <a:lvl7pPr defTabSz="1204913" eaLnBrk="0" fontAlgn="base" hangingPunct="0">
              <a:spcBef>
                <a:spcPct val="0"/>
              </a:spcBef>
              <a:spcAft>
                <a:spcPct val="0"/>
              </a:spcAft>
              <a:defRPr sz="2400">
                <a:solidFill>
                  <a:schemeClr val="tx1"/>
                </a:solidFill>
                <a:latin typeface="Arial" charset="0"/>
                <a:ea typeface="ＭＳ Ｐゴシック" pitchFamily="-43" charset="-128"/>
              </a:defRPr>
            </a:lvl7pPr>
            <a:lvl8pPr defTabSz="1204913" eaLnBrk="0" fontAlgn="base" hangingPunct="0">
              <a:spcBef>
                <a:spcPct val="0"/>
              </a:spcBef>
              <a:spcAft>
                <a:spcPct val="0"/>
              </a:spcAft>
              <a:defRPr sz="2400">
                <a:solidFill>
                  <a:schemeClr val="tx1"/>
                </a:solidFill>
                <a:latin typeface="Arial" charset="0"/>
                <a:ea typeface="ＭＳ Ｐゴシック" pitchFamily="-43" charset="-128"/>
              </a:defRPr>
            </a:lvl8pPr>
            <a:lvl9pPr defTabSz="1204913" eaLnBrk="0" fontAlgn="base" hangingPunct="0">
              <a:spcBef>
                <a:spcPct val="0"/>
              </a:spcBef>
              <a:spcAft>
                <a:spcPct val="0"/>
              </a:spcAft>
              <a:defRPr sz="2400">
                <a:solidFill>
                  <a:schemeClr val="tx1"/>
                </a:solidFill>
                <a:latin typeface="Arial" charset="0"/>
                <a:ea typeface="ＭＳ Ｐゴシック" pitchFamily="-43" charset="-128"/>
              </a:defRPr>
            </a:lvl9pPr>
          </a:lstStyle>
          <a:p>
            <a:r>
              <a:rPr lang="en-US" altLang="en-US" sz="2200" b="1" i="1">
                <a:latin typeface="Times" pitchFamily="18" charset="0"/>
              </a:rPr>
              <a:t>Leader:</a:t>
            </a:r>
          </a:p>
          <a:p>
            <a:endParaRPr lang="en-US" altLang="en-US" sz="900" b="1" i="1">
              <a:latin typeface="Times" pitchFamily="18" charset="0"/>
            </a:endParaRPr>
          </a:p>
          <a:p>
            <a:r>
              <a:rPr lang="en-US" altLang="en-US" sz="2200" b="1" i="1">
                <a:latin typeface="Times" pitchFamily="18" charset="0"/>
              </a:rPr>
              <a:t>Pastors and preachers tell the Bethlehem story. Clergy sit by hospital beds, counsel the lost, meet with couples who plan to marry, comfort those who grieve, inspire peacemakers and justice-walkers, share the communion table and the committee table, so that we experience God  in every aspect of our lives. </a:t>
            </a:r>
          </a:p>
          <a:p>
            <a:endParaRPr lang="en-US" altLang="en-US" sz="1800" b="1" i="1">
              <a:latin typeface="Times" pitchFamily="18" charset="0"/>
            </a:endParaRPr>
          </a:p>
          <a:p>
            <a:r>
              <a:rPr lang="en-US" altLang="en-US" sz="2200" b="1" i="1">
                <a:latin typeface="Times" pitchFamily="18" charset="0"/>
              </a:rPr>
              <a:t>People:</a:t>
            </a:r>
          </a:p>
          <a:p>
            <a:endParaRPr lang="en-US" altLang="en-US" sz="900" b="1" i="1">
              <a:latin typeface="Times" pitchFamily="18" charset="0"/>
            </a:endParaRPr>
          </a:p>
          <a:p>
            <a:r>
              <a:rPr lang="en-US" altLang="en-US" sz="2200" b="1" i="1">
                <a:latin typeface="Times" pitchFamily="18" charset="0"/>
              </a:rPr>
              <a:t>We give thanks for those who teach that God is with us.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2300288" y="1866900"/>
            <a:ext cx="6400800" cy="331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04913">
              <a:defRPr sz="2400">
                <a:solidFill>
                  <a:schemeClr val="tx1"/>
                </a:solidFill>
                <a:latin typeface="Arial" charset="0"/>
                <a:ea typeface="ＭＳ Ｐゴシック" pitchFamily="-43" charset="-128"/>
              </a:defRPr>
            </a:lvl1pPr>
            <a:lvl2pPr defTabSz="1204913">
              <a:defRPr sz="2400">
                <a:solidFill>
                  <a:schemeClr val="tx1"/>
                </a:solidFill>
                <a:latin typeface="Arial" charset="0"/>
                <a:ea typeface="ＭＳ Ｐゴシック" pitchFamily="-43" charset="-128"/>
              </a:defRPr>
            </a:lvl2pPr>
            <a:lvl3pPr defTabSz="1204913">
              <a:defRPr sz="2400">
                <a:solidFill>
                  <a:schemeClr val="tx1"/>
                </a:solidFill>
                <a:latin typeface="Arial" charset="0"/>
                <a:ea typeface="ＭＳ Ｐゴシック" pitchFamily="-43" charset="-128"/>
              </a:defRPr>
            </a:lvl3pPr>
            <a:lvl4pPr defTabSz="1204913">
              <a:defRPr sz="2400">
                <a:solidFill>
                  <a:schemeClr val="tx1"/>
                </a:solidFill>
                <a:latin typeface="Arial" charset="0"/>
                <a:ea typeface="ＭＳ Ｐゴシック" pitchFamily="-43" charset="-128"/>
              </a:defRPr>
            </a:lvl4pPr>
            <a:lvl5pPr defTabSz="1204913">
              <a:defRPr sz="2400">
                <a:solidFill>
                  <a:schemeClr val="tx1"/>
                </a:solidFill>
                <a:latin typeface="Arial" charset="0"/>
                <a:ea typeface="ＭＳ Ｐゴシック" pitchFamily="-43" charset="-128"/>
              </a:defRPr>
            </a:lvl5pPr>
            <a:lvl6pPr defTabSz="1204913" eaLnBrk="0" fontAlgn="base" hangingPunct="0">
              <a:spcBef>
                <a:spcPct val="0"/>
              </a:spcBef>
              <a:spcAft>
                <a:spcPct val="0"/>
              </a:spcAft>
              <a:defRPr sz="2400">
                <a:solidFill>
                  <a:schemeClr val="tx1"/>
                </a:solidFill>
                <a:latin typeface="Arial" charset="0"/>
                <a:ea typeface="ＭＳ Ｐゴシック" pitchFamily="-43" charset="-128"/>
              </a:defRPr>
            </a:lvl6pPr>
            <a:lvl7pPr defTabSz="1204913" eaLnBrk="0" fontAlgn="base" hangingPunct="0">
              <a:spcBef>
                <a:spcPct val="0"/>
              </a:spcBef>
              <a:spcAft>
                <a:spcPct val="0"/>
              </a:spcAft>
              <a:defRPr sz="2400">
                <a:solidFill>
                  <a:schemeClr val="tx1"/>
                </a:solidFill>
                <a:latin typeface="Arial" charset="0"/>
                <a:ea typeface="ＭＳ Ｐゴシック" pitchFamily="-43" charset="-128"/>
              </a:defRPr>
            </a:lvl7pPr>
            <a:lvl8pPr defTabSz="1204913" eaLnBrk="0" fontAlgn="base" hangingPunct="0">
              <a:spcBef>
                <a:spcPct val="0"/>
              </a:spcBef>
              <a:spcAft>
                <a:spcPct val="0"/>
              </a:spcAft>
              <a:defRPr sz="2400">
                <a:solidFill>
                  <a:schemeClr val="tx1"/>
                </a:solidFill>
                <a:latin typeface="Arial" charset="0"/>
                <a:ea typeface="ＭＳ Ｐゴシック" pitchFamily="-43" charset="-128"/>
              </a:defRPr>
            </a:lvl8pPr>
            <a:lvl9pPr defTabSz="1204913" eaLnBrk="0" fontAlgn="base" hangingPunct="0">
              <a:spcBef>
                <a:spcPct val="0"/>
              </a:spcBef>
              <a:spcAft>
                <a:spcPct val="0"/>
              </a:spcAft>
              <a:defRPr sz="2400">
                <a:solidFill>
                  <a:schemeClr val="tx1"/>
                </a:solidFill>
                <a:latin typeface="Arial" charset="0"/>
                <a:ea typeface="ＭＳ Ｐゴシック" pitchFamily="-43" charset="-128"/>
              </a:defRPr>
            </a:lvl9pPr>
          </a:lstStyle>
          <a:p>
            <a:r>
              <a:rPr lang="en-US" altLang="en-US" sz="2200" b="1" i="1">
                <a:latin typeface="Times" pitchFamily="18" charset="0"/>
              </a:rPr>
              <a:t>Leader:</a:t>
            </a:r>
          </a:p>
          <a:p>
            <a:endParaRPr lang="en-US" altLang="en-US" sz="900" b="1" i="1">
              <a:latin typeface="Times" pitchFamily="18" charset="0"/>
            </a:endParaRPr>
          </a:p>
          <a:p>
            <a:r>
              <a:rPr lang="en-US" altLang="en-US" sz="2200" b="1" i="1">
                <a:latin typeface="Times" pitchFamily="18" charset="0"/>
              </a:rPr>
              <a:t>Church school teachers and superintendents, youth group leaders and pageant planners, directors of cantatas, bell choirs and liturgical dance – help us discover God is with us in education and arts.</a:t>
            </a:r>
          </a:p>
          <a:p>
            <a:endParaRPr lang="en-US" altLang="en-US" sz="1800" b="1" i="1">
              <a:latin typeface="Times" pitchFamily="18" charset="0"/>
            </a:endParaRPr>
          </a:p>
          <a:p>
            <a:r>
              <a:rPr lang="en-US" altLang="en-US" sz="2200" b="1" i="1">
                <a:latin typeface="Times" pitchFamily="18" charset="0"/>
              </a:rPr>
              <a:t>People:</a:t>
            </a:r>
          </a:p>
          <a:p>
            <a:endParaRPr lang="en-US" altLang="en-US" sz="900" b="1" i="1">
              <a:latin typeface="Times" pitchFamily="18" charset="0"/>
            </a:endParaRPr>
          </a:p>
          <a:p>
            <a:r>
              <a:rPr lang="en-US" altLang="en-US" sz="2200" b="1" i="1">
                <a:latin typeface="Times" pitchFamily="18" charset="0"/>
              </a:rPr>
              <a:t>We give thanks for those who demonstrate that God is with 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2300288" y="1866900"/>
            <a:ext cx="6400800" cy="331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04913">
              <a:defRPr sz="2400">
                <a:solidFill>
                  <a:schemeClr val="tx1"/>
                </a:solidFill>
                <a:latin typeface="Arial" charset="0"/>
                <a:ea typeface="ＭＳ Ｐゴシック" pitchFamily="-43" charset="-128"/>
              </a:defRPr>
            </a:lvl1pPr>
            <a:lvl2pPr defTabSz="1204913">
              <a:defRPr sz="2400">
                <a:solidFill>
                  <a:schemeClr val="tx1"/>
                </a:solidFill>
                <a:latin typeface="Arial" charset="0"/>
                <a:ea typeface="ＭＳ Ｐゴシック" pitchFamily="-43" charset="-128"/>
              </a:defRPr>
            </a:lvl2pPr>
            <a:lvl3pPr defTabSz="1204913">
              <a:defRPr sz="2400">
                <a:solidFill>
                  <a:schemeClr val="tx1"/>
                </a:solidFill>
                <a:latin typeface="Arial" charset="0"/>
                <a:ea typeface="ＭＳ Ｐゴシック" pitchFamily="-43" charset="-128"/>
              </a:defRPr>
            </a:lvl3pPr>
            <a:lvl4pPr defTabSz="1204913">
              <a:defRPr sz="2400">
                <a:solidFill>
                  <a:schemeClr val="tx1"/>
                </a:solidFill>
                <a:latin typeface="Arial" charset="0"/>
                <a:ea typeface="ＭＳ Ｐゴシック" pitchFamily="-43" charset="-128"/>
              </a:defRPr>
            </a:lvl4pPr>
            <a:lvl5pPr defTabSz="1204913">
              <a:defRPr sz="2400">
                <a:solidFill>
                  <a:schemeClr val="tx1"/>
                </a:solidFill>
                <a:latin typeface="Arial" charset="0"/>
                <a:ea typeface="ＭＳ Ｐゴシック" pitchFamily="-43" charset="-128"/>
              </a:defRPr>
            </a:lvl5pPr>
            <a:lvl6pPr defTabSz="1204913" eaLnBrk="0" fontAlgn="base" hangingPunct="0">
              <a:spcBef>
                <a:spcPct val="0"/>
              </a:spcBef>
              <a:spcAft>
                <a:spcPct val="0"/>
              </a:spcAft>
              <a:defRPr sz="2400">
                <a:solidFill>
                  <a:schemeClr val="tx1"/>
                </a:solidFill>
                <a:latin typeface="Arial" charset="0"/>
                <a:ea typeface="ＭＳ Ｐゴシック" pitchFamily="-43" charset="-128"/>
              </a:defRPr>
            </a:lvl6pPr>
            <a:lvl7pPr defTabSz="1204913" eaLnBrk="0" fontAlgn="base" hangingPunct="0">
              <a:spcBef>
                <a:spcPct val="0"/>
              </a:spcBef>
              <a:spcAft>
                <a:spcPct val="0"/>
              </a:spcAft>
              <a:defRPr sz="2400">
                <a:solidFill>
                  <a:schemeClr val="tx1"/>
                </a:solidFill>
                <a:latin typeface="Arial" charset="0"/>
                <a:ea typeface="ＭＳ Ｐゴシック" pitchFamily="-43" charset="-128"/>
              </a:defRPr>
            </a:lvl7pPr>
            <a:lvl8pPr defTabSz="1204913" eaLnBrk="0" fontAlgn="base" hangingPunct="0">
              <a:spcBef>
                <a:spcPct val="0"/>
              </a:spcBef>
              <a:spcAft>
                <a:spcPct val="0"/>
              </a:spcAft>
              <a:defRPr sz="2400">
                <a:solidFill>
                  <a:schemeClr val="tx1"/>
                </a:solidFill>
                <a:latin typeface="Arial" charset="0"/>
                <a:ea typeface="ＭＳ Ｐゴシック" pitchFamily="-43" charset="-128"/>
              </a:defRPr>
            </a:lvl8pPr>
            <a:lvl9pPr defTabSz="1204913" eaLnBrk="0" fontAlgn="base" hangingPunct="0">
              <a:spcBef>
                <a:spcPct val="0"/>
              </a:spcBef>
              <a:spcAft>
                <a:spcPct val="0"/>
              </a:spcAft>
              <a:defRPr sz="2400">
                <a:solidFill>
                  <a:schemeClr val="tx1"/>
                </a:solidFill>
                <a:latin typeface="Arial" charset="0"/>
                <a:ea typeface="ＭＳ Ｐゴシック" pitchFamily="-43" charset="-128"/>
              </a:defRPr>
            </a:lvl9pPr>
          </a:lstStyle>
          <a:p>
            <a:r>
              <a:rPr lang="en-US" altLang="en-US" sz="2200" b="1" i="1">
                <a:latin typeface="Times" pitchFamily="18" charset="0"/>
              </a:rPr>
              <a:t>Leader:</a:t>
            </a:r>
          </a:p>
          <a:p>
            <a:endParaRPr lang="en-US" altLang="en-US" sz="900" b="1" i="1">
              <a:latin typeface="Times" pitchFamily="18" charset="0"/>
            </a:endParaRPr>
          </a:p>
          <a:p>
            <a:r>
              <a:rPr lang="en-US" altLang="en-US" sz="2200" b="1" i="1">
                <a:latin typeface="Times" pitchFamily="18" charset="0"/>
              </a:rPr>
              <a:t>Sextons hang the greens, guide the wheelchair, sweep up hay or iron up wax. Administrators type the bulletins, answer the tough phone calls, (counsel the lost), remember the calendar.  They show that God is with us in the details.</a:t>
            </a:r>
          </a:p>
          <a:p>
            <a:endParaRPr lang="en-US" altLang="en-US" sz="1800" b="1" i="1">
              <a:latin typeface="Times" pitchFamily="18" charset="0"/>
            </a:endParaRPr>
          </a:p>
          <a:p>
            <a:r>
              <a:rPr lang="en-US" altLang="en-US" sz="2200" b="1" i="1">
                <a:latin typeface="Times" pitchFamily="18" charset="0"/>
              </a:rPr>
              <a:t>People:</a:t>
            </a:r>
          </a:p>
          <a:p>
            <a:endParaRPr lang="en-US" altLang="en-US" sz="900" b="1" i="1">
              <a:latin typeface="Times" pitchFamily="18" charset="0"/>
            </a:endParaRPr>
          </a:p>
          <a:p>
            <a:r>
              <a:rPr lang="en-US" altLang="en-US" sz="2200" b="1" i="1">
                <a:latin typeface="Times" pitchFamily="18" charset="0"/>
              </a:rPr>
              <a:t>We give thanks because we Know that God is with us.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2300288" y="1866900"/>
            <a:ext cx="6400800" cy="284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04913">
              <a:defRPr sz="2400">
                <a:solidFill>
                  <a:schemeClr val="tx1"/>
                </a:solidFill>
                <a:latin typeface="Arial" charset="0"/>
                <a:ea typeface="ＭＳ Ｐゴシック" pitchFamily="-43" charset="-128"/>
              </a:defRPr>
            </a:lvl1pPr>
            <a:lvl2pPr defTabSz="1204913">
              <a:defRPr sz="2400">
                <a:solidFill>
                  <a:schemeClr val="tx1"/>
                </a:solidFill>
                <a:latin typeface="Arial" charset="0"/>
                <a:ea typeface="ＭＳ Ｐゴシック" pitchFamily="-43" charset="-128"/>
              </a:defRPr>
            </a:lvl2pPr>
            <a:lvl3pPr defTabSz="1204913">
              <a:defRPr sz="2400">
                <a:solidFill>
                  <a:schemeClr val="tx1"/>
                </a:solidFill>
                <a:latin typeface="Arial" charset="0"/>
                <a:ea typeface="ＭＳ Ｐゴシック" pitchFamily="-43" charset="-128"/>
              </a:defRPr>
            </a:lvl3pPr>
            <a:lvl4pPr defTabSz="1204913">
              <a:defRPr sz="2400">
                <a:solidFill>
                  <a:schemeClr val="tx1"/>
                </a:solidFill>
                <a:latin typeface="Arial" charset="0"/>
                <a:ea typeface="ＭＳ Ｐゴシック" pitchFamily="-43" charset="-128"/>
              </a:defRPr>
            </a:lvl4pPr>
            <a:lvl5pPr defTabSz="1204913">
              <a:defRPr sz="2400">
                <a:solidFill>
                  <a:schemeClr val="tx1"/>
                </a:solidFill>
                <a:latin typeface="Arial" charset="0"/>
                <a:ea typeface="ＭＳ Ｐゴシック" pitchFamily="-43" charset="-128"/>
              </a:defRPr>
            </a:lvl5pPr>
            <a:lvl6pPr defTabSz="1204913" eaLnBrk="0" fontAlgn="base" hangingPunct="0">
              <a:spcBef>
                <a:spcPct val="0"/>
              </a:spcBef>
              <a:spcAft>
                <a:spcPct val="0"/>
              </a:spcAft>
              <a:defRPr sz="2400">
                <a:solidFill>
                  <a:schemeClr val="tx1"/>
                </a:solidFill>
                <a:latin typeface="Arial" charset="0"/>
                <a:ea typeface="ＭＳ Ｐゴシック" pitchFamily="-43" charset="-128"/>
              </a:defRPr>
            </a:lvl6pPr>
            <a:lvl7pPr defTabSz="1204913" eaLnBrk="0" fontAlgn="base" hangingPunct="0">
              <a:spcBef>
                <a:spcPct val="0"/>
              </a:spcBef>
              <a:spcAft>
                <a:spcPct val="0"/>
              </a:spcAft>
              <a:defRPr sz="2400">
                <a:solidFill>
                  <a:schemeClr val="tx1"/>
                </a:solidFill>
                <a:latin typeface="Arial" charset="0"/>
                <a:ea typeface="ＭＳ Ｐゴシック" pitchFamily="-43" charset="-128"/>
              </a:defRPr>
            </a:lvl7pPr>
            <a:lvl8pPr defTabSz="1204913" eaLnBrk="0" fontAlgn="base" hangingPunct="0">
              <a:spcBef>
                <a:spcPct val="0"/>
              </a:spcBef>
              <a:spcAft>
                <a:spcPct val="0"/>
              </a:spcAft>
              <a:defRPr sz="2400">
                <a:solidFill>
                  <a:schemeClr val="tx1"/>
                </a:solidFill>
                <a:latin typeface="Arial" charset="0"/>
                <a:ea typeface="ＭＳ Ｐゴシック" pitchFamily="-43" charset="-128"/>
              </a:defRPr>
            </a:lvl8pPr>
            <a:lvl9pPr defTabSz="1204913" eaLnBrk="0" fontAlgn="base" hangingPunct="0">
              <a:spcBef>
                <a:spcPct val="0"/>
              </a:spcBef>
              <a:spcAft>
                <a:spcPct val="0"/>
              </a:spcAft>
              <a:defRPr sz="2400">
                <a:solidFill>
                  <a:schemeClr val="tx1"/>
                </a:solidFill>
                <a:latin typeface="Arial" charset="0"/>
                <a:ea typeface="ＭＳ Ｐゴシック" pitchFamily="-43" charset="-128"/>
              </a:defRPr>
            </a:lvl9pPr>
          </a:lstStyle>
          <a:p>
            <a:r>
              <a:rPr lang="en-US" altLang="en-US" sz="2200" b="1" i="1">
                <a:latin typeface="Times" pitchFamily="18" charset="0"/>
              </a:rPr>
              <a:t>Leader:</a:t>
            </a:r>
          </a:p>
          <a:p>
            <a:endParaRPr lang="en-US" altLang="en-US" sz="900" b="1" i="1">
              <a:latin typeface="Times" pitchFamily="18" charset="0"/>
            </a:endParaRPr>
          </a:p>
          <a:p>
            <a:r>
              <a:rPr lang="en-US" altLang="en-US" sz="2200" b="1" i="1">
                <a:latin typeface="Times" pitchFamily="18" charset="0"/>
              </a:rPr>
              <a:t>We celebrate those who have shared God’s love by being people-with-us.  Honoring their ministries, we bring our gifts from the abundance of all we have received this holy season to give assistance and blessing tin times of emergency and need.  Let us Pray:</a:t>
            </a:r>
          </a:p>
          <a:p>
            <a:endParaRPr lang="en-US" altLang="en-US" sz="1800" b="1" i="1">
              <a:latin typeface="Times"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2300288" y="1866900"/>
            <a:ext cx="6400800" cy="385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1204913">
              <a:defRPr sz="2400">
                <a:solidFill>
                  <a:schemeClr val="tx1"/>
                </a:solidFill>
                <a:latin typeface="Arial" charset="0"/>
                <a:ea typeface="ＭＳ Ｐゴシック" pitchFamily="-43" charset="-128"/>
              </a:defRPr>
            </a:lvl1pPr>
            <a:lvl2pPr defTabSz="1204913">
              <a:defRPr sz="2400">
                <a:solidFill>
                  <a:schemeClr val="tx1"/>
                </a:solidFill>
                <a:latin typeface="Arial" charset="0"/>
                <a:ea typeface="ＭＳ Ｐゴシック" pitchFamily="-43" charset="-128"/>
              </a:defRPr>
            </a:lvl2pPr>
            <a:lvl3pPr defTabSz="1204913">
              <a:defRPr sz="2400">
                <a:solidFill>
                  <a:schemeClr val="tx1"/>
                </a:solidFill>
                <a:latin typeface="Arial" charset="0"/>
                <a:ea typeface="ＭＳ Ｐゴシック" pitchFamily="-43" charset="-128"/>
              </a:defRPr>
            </a:lvl3pPr>
            <a:lvl4pPr defTabSz="1204913">
              <a:defRPr sz="2400">
                <a:solidFill>
                  <a:schemeClr val="tx1"/>
                </a:solidFill>
                <a:latin typeface="Arial" charset="0"/>
                <a:ea typeface="ＭＳ Ｐゴシック" pitchFamily="-43" charset="-128"/>
              </a:defRPr>
            </a:lvl4pPr>
            <a:lvl5pPr defTabSz="1204913">
              <a:defRPr sz="2400">
                <a:solidFill>
                  <a:schemeClr val="tx1"/>
                </a:solidFill>
                <a:latin typeface="Arial" charset="0"/>
                <a:ea typeface="ＭＳ Ｐゴシック" pitchFamily="-43" charset="-128"/>
              </a:defRPr>
            </a:lvl5pPr>
            <a:lvl6pPr defTabSz="1204913" eaLnBrk="0" fontAlgn="base" hangingPunct="0">
              <a:spcBef>
                <a:spcPct val="0"/>
              </a:spcBef>
              <a:spcAft>
                <a:spcPct val="0"/>
              </a:spcAft>
              <a:defRPr sz="2400">
                <a:solidFill>
                  <a:schemeClr val="tx1"/>
                </a:solidFill>
                <a:latin typeface="Arial" charset="0"/>
                <a:ea typeface="ＭＳ Ｐゴシック" pitchFamily="-43" charset="-128"/>
              </a:defRPr>
            </a:lvl6pPr>
            <a:lvl7pPr defTabSz="1204913" eaLnBrk="0" fontAlgn="base" hangingPunct="0">
              <a:spcBef>
                <a:spcPct val="0"/>
              </a:spcBef>
              <a:spcAft>
                <a:spcPct val="0"/>
              </a:spcAft>
              <a:defRPr sz="2400">
                <a:solidFill>
                  <a:schemeClr val="tx1"/>
                </a:solidFill>
                <a:latin typeface="Arial" charset="0"/>
                <a:ea typeface="ＭＳ Ｐゴシック" pitchFamily="-43" charset="-128"/>
              </a:defRPr>
            </a:lvl7pPr>
            <a:lvl8pPr defTabSz="1204913" eaLnBrk="0" fontAlgn="base" hangingPunct="0">
              <a:spcBef>
                <a:spcPct val="0"/>
              </a:spcBef>
              <a:spcAft>
                <a:spcPct val="0"/>
              </a:spcAft>
              <a:defRPr sz="2400">
                <a:solidFill>
                  <a:schemeClr val="tx1"/>
                </a:solidFill>
                <a:latin typeface="Arial" charset="0"/>
                <a:ea typeface="ＭＳ Ｐゴシック" pitchFamily="-43" charset="-128"/>
              </a:defRPr>
            </a:lvl8pPr>
            <a:lvl9pPr defTabSz="1204913" eaLnBrk="0" fontAlgn="base" hangingPunct="0">
              <a:spcBef>
                <a:spcPct val="0"/>
              </a:spcBef>
              <a:spcAft>
                <a:spcPct val="0"/>
              </a:spcAft>
              <a:defRPr sz="2400">
                <a:solidFill>
                  <a:schemeClr val="tx1"/>
                </a:solidFill>
                <a:latin typeface="Arial" charset="0"/>
                <a:ea typeface="ＭＳ Ｐゴシック" pitchFamily="-43" charset="-128"/>
              </a:defRPr>
            </a:lvl9pPr>
          </a:lstStyle>
          <a:p>
            <a:r>
              <a:rPr lang="en-US" altLang="en-US" sz="2200" b="1" i="1">
                <a:latin typeface="Times" pitchFamily="18" charset="0"/>
              </a:rPr>
              <a:t>People:</a:t>
            </a:r>
          </a:p>
          <a:p>
            <a:endParaRPr lang="en-US" altLang="en-US" sz="900" b="1" i="1">
              <a:latin typeface="Times" pitchFamily="18" charset="0"/>
            </a:endParaRPr>
          </a:p>
          <a:p>
            <a:r>
              <a:rPr lang="en-US" altLang="en-US" sz="2200" b="1" i="1">
                <a:latin typeface="Times" pitchFamily="18" charset="0"/>
              </a:rPr>
              <a:t>Gracious God, we give thanks for those who have shared the story of One called Emmanuel, God-with-us, and Jesus – the one-who-saves.  Their care for the church is faithful in all seasons. Bless these Christmas Fund gifts that they may express our gratitude to retired and active clergy and lay employees of our churches and our willingness to share the good tidings of God’s love as we have learned it from them. Ames</a:t>
            </a:r>
          </a:p>
          <a:p>
            <a:endParaRPr lang="en-US" altLang="en-US" sz="1800" b="1" i="1">
              <a:latin typeface="Times"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4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4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841</TotalTime>
  <Words>368</Words>
  <Application>Microsoft Office PowerPoint</Application>
  <PresentationFormat>On-screen Show (4:3)</PresentationFormat>
  <Paragraphs>35</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ＭＳ Ｐゴシック</vt:lpstr>
      <vt:lpstr>Times</vt:lpstr>
      <vt:lpstr>Perpetua</vt:lpstr>
      <vt:lpstr>Goudy Old Style</vt:lpstr>
      <vt:lpstr>Blank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patrick jourdain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jourdain</dc:creator>
  <cp:lastModifiedBy>Susan Faulstick</cp:lastModifiedBy>
  <cp:revision>43</cp:revision>
  <dcterms:created xsi:type="dcterms:W3CDTF">2005-08-09T15:17:28Z</dcterms:created>
  <dcterms:modified xsi:type="dcterms:W3CDTF">2014-02-06T17:31:49Z</dcterms:modified>
</cp:coreProperties>
</file>