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8"/>
  </p:notesMasterIdLst>
  <p:handoutMasterIdLst>
    <p:handoutMasterId r:id="rId9"/>
  </p:handoutMasterIdLst>
  <p:sldIdLst>
    <p:sldId id="256" r:id="rId2"/>
    <p:sldId id="267" r:id="rId3"/>
    <p:sldId id="268" r:id="rId4"/>
    <p:sldId id="262" r:id="rId5"/>
    <p:sldId id="269" r:id="rId6"/>
    <p:sldId id="270" r:id="rId7"/>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5pPr>
    <a:lvl6pPr marL="2286000" algn="l" defTabSz="914400" rtl="0" eaLnBrk="1" latinLnBrk="0" hangingPunct="1">
      <a:defRPr sz="3200" kern="1200">
        <a:solidFill>
          <a:schemeClr val="tx1"/>
        </a:solidFill>
        <a:latin typeface="Arial" charset="0"/>
        <a:ea typeface="ＭＳ Ｐゴシック" pitchFamily="16" charset="-128"/>
        <a:cs typeface="+mn-cs"/>
      </a:defRPr>
    </a:lvl6pPr>
    <a:lvl7pPr marL="2743200" algn="l" defTabSz="914400" rtl="0" eaLnBrk="1" latinLnBrk="0" hangingPunct="1">
      <a:defRPr sz="3200" kern="1200">
        <a:solidFill>
          <a:schemeClr val="tx1"/>
        </a:solidFill>
        <a:latin typeface="Arial" charset="0"/>
        <a:ea typeface="ＭＳ Ｐゴシック" pitchFamily="16" charset="-128"/>
        <a:cs typeface="+mn-cs"/>
      </a:defRPr>
    </a:lvl7pPr>
    <a:lvl8pPr marL="3200400" algn="l" defTabSz="914400" rtl="0" eaLnBrk="1" latinLnBrk="0" hangingPunct="1">
      <a:defRPr sz="3200" kern="1200">
        <a:solidFill>
          <a:schemeClr val="tx1"/>
        </a:solidFill>
        <a:latin typeface="Arial" charset="0"/>
        <a:ea typeface="ＭＳ Ｐゴシック" pitchFamily="16" charset="-128"/>
        <a:cs typeface="+mn-cs"/>
      </a:defRPr>
    </a:lvl8pPr>
    <a:lvl9pPr marL="3657600" algn="l" defTabSz="914400" rtl="0" eaLnBrk="1" latinLnBrk="0" hangingPunct="1">
      <a:defRPr sz="32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0000"/>
    <a:srgbClr val="E33A5A"/>
    <a:srgbClr val="008F00"/>
    <a:srgbClr val="F7C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4624" autoAdjust="0"/>
  </p:normalViewPr>
  <p:slideViewPr>
    <p:cSldViewPr>
      <p:cViewPr>
        <p:scale>
          <a:sx n="75" d="100"/>
          <a:sy n="75" d="100"/>
        </p:scale>
        <p:origin x="-378" y="-72"/>
      </p:cViewPr>
      <p:guideLst>
        <p:guide orient="horz" pos="1680"/>
        <p:guide pos="3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8" y="66"/>
      </p:cViewPr>
      <p:guideLst>
        <p:guide orient="horz" pos="30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5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5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5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9E79A33-2901-4D19-9B2A-F528BCA93C6F}" type="slidenum">
              <a:rPr lang="en-US" altLang="en-US"/>
              <a:pPr/>
              <a:t>‹#›</a:t>
            </a:fld>
            <a:endParaRPr lang="en-US" altLang="en-US"/>
          </a:p>
        </p:txBody>
      </p:sp>
    </p:spTree>
    <p:extLst>
      <p:ext uri="{BB962C8B-B14F-4D97-AF65-F5344CB8AC3E}">
        <p14:creationId xmlns:p14="http://schemas.microsoft.com/office/powerpoint/2010/main" val="422734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74D389D1-28CE-47D3-8442-F36BAD7CC90E}" type="slidenum">
              <a:rPr lang="en-US" altLang="en-US"/>
              <a:pPr/>
              <a:t>‹#›</a:t>
            </a:fld>
            <a:endParaRPr lang="en-US" altLang="en-US"/>
          </a:p>
        </p:txBody>
      </p:sp>
    </p:spTree>
    <p:extLst>
      <p:ext uri="{BB962C8B-B14F-4D97-AF65-F5344CB8AC3E}">
        <p14:creationId xmlns:p14="http://schemas.microsoft.com/office/powerpoint/2010/main" val="3294206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b="1" i="1" kern="1200">
        <a:solidFill>
          <a:schemeClr val="tx1"/>
        </a:solidFill>
        <a:latin typeface="Times" pitchFamily="18" charset="0"/>
        <a:ea typeface="ＭＳ Ｐゴシック" pitchFamily="16" charset="-128"/>
        <a:cs typeface="+mn-cs"/>
      </a:defRPr>
    </a:lvl1pPr>
    <a:lvl2pPr marL="457200" algn="l" rtl="0" fontAlgn="base">
      <a:spcBef>
        <a:spcPct val="30000"/>
      </a:spcBef>
      <a:spcAft>
        <a:spcPct val="0"/>
      </a:spcAft>
      <a:defRPr sz="1200" b="1" i="1" kern="1200">
        <a:solidFill>
          <a:schemeClr val="tx1"/>
        </a:solidFill>
        <a:latin typeface="Times" pitchFamily="18" charset="0"/>
        <a:ea typeface="ＭＳ Ｐゴシック" pitchFamily="16" charset="-128"/>
        <a:cs typeface="+mn-cs"/>
      </a:defRPr>
    </a:lvl2pPr>
    <a:lvl3pPr marL="914400" algn="l" rtl="0" fontAlgn="base">
      <a:spcBef>
        <a:spcPct val="30000"/>
      </a:spcBef>
      <a:spcAft>
        <a:spcPct val="0"/>
      </a:spcAft>
      <a:defRPr sz="1200" b="1" i="1" kern="1200">
        <a:solidFill>
          <a:schemeClr val="tx1"/>
        </a:solidFill>
        <a:latin typeface="Times" pitchFamily="18" charset="0"/>
        <a:ea typeface="ＭＳ Ｐゴシック" pitchFamily="16" charset="-128"/>
        <a:cs typeface="+mn-cs"/>
      </a:defRPr>
    </a:lvl3pPr>
    <a:lvl4pPr marL="1371600" algn="l" rtl="0" fontAlgn="base">
      <a:spcBef>
        <a:spcPct val="30000"/>
      </a:spcBef>
      <a:spcAft>
        <a:spcPct val="0"/>
      </a:spcAft>
      <a:defRPr sz="1200" b="1" i="1" kern="1200">
        <a:solidFill>
          <a:schemeClr val="tx1"/>
        </a:solidFill>
        <a:latin typeface="Times" pitchFamily="18" charset="0"/>
        <a:ea typeface="ＭＳ Ｐゴシック" pitchFamily="16" charset="-128"/>
        <a:cs typeface="+mn-cs"/>
      </a:defRPr>
    </a:lvl4pPr>
    <a:lvl5pPr marL="1828800" algn="l" rtl="0" fontAlgn="base">
      <a:spcBef>
        <a:spcPct val="30000"/>
      </a:spcBef>
      <a:spcAft>
        <a:spcPct val="0"/>
      </a:spcAft>
      <a:defRPr sz="1200" b="1" i="1" kern="1200">
        <a:solidFill>
          <a:schemeClr val="tx1"/>
        </a:solidFill>
        <a:latin typeface="Times"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9DF3FD-6C56-4938-B49C-15F23EF1E8D9}" type="slidenum">
              <a:rPr lang="en-US" altLang="en-US"/>
              <a:pPr/>
              <a:t>1</a:t>
            </a:fld>
            <a:endParaRPr lang="en-US" alt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89B6E-C646-466B-8FD0-7BF5D07AC0CE}" type="slidenum">
              <a:rPr lang="en-US" altLang="en-US"/>
              <a:pPr/>
              <a:t>2</a:t>
            </a:fld>
            <a:endParaRPr lang="en-US" altLang="en-US"/>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a:xfrm>
            <a:off x="914400" y="4495800"/>
            <a:ext cx="5029200" cy="4114800"/>
          </a:xfrm>
        </p:spPr>
        <p:txBody>
          <a:bodyPr/>
          <a:lstStyle/>
          <a:p>
            <a:r>
              <a:rPr lang="en-US" altLang="en-US" sz="2800" i="0">
                <a:solidFill>
                  <a:schemeClr val="accent2"/>
                </a:solidFill>
                <a:latin typeface="Garamond" pitchFamily="18" charset="0"/>
              </a:rPr>
              <a:t>Reader 1: </a:t>
            </a:r>
          </a:p>
          <a:p>
            <a:pPr>
              <a:spcBef>
                <a:spcPct val="20000"/>
              </a:spcBef>
              <a:spcAft>
                <a:spcPct val="20000"/>
              </a:spcAft>
            </a:pPr>
            <a:r>
              <a:rPr lang="en-US" altLang="en-US" sz="2400" i="0">
                <a:latin typeface="Garamond" pitchFamily="18" charset="0"/>
              </a:rPr>
              <a:t>The gospel of Matthew tells us-                      </a:t>
            </a:r>
          </a:p>
          <a:p>
            <a:pPr>
              <a:spcBef>
                <a:spcPct val="20000"/>
              </a:spcBef>
              <a:spcAft>
                <a:spcPct val="20000"/>
              </a:spcAft>
            </a:pPr>
            <a:r>
              <a:rPr lang="en-US" altLang="en-US" sz="2400" i="0">
                <a:latin typeface="Garamond" pitchFamily="18" charset="0"/>
              </a:rPr>
              <a:t>Look a virgin shall conceive and              bear a son, and they shall name                    him Emmanuel,                                              which means, “God is with us.”</a:t>
            </a:r>
          </a:p>
          <a:p>
            <a:pPr>
              <a:spcBef>
                <a:spcPct val="20000"/>
              </a:spcBef>
              <a:spcAft>
                <a:spcPct val="20000"/>
              </a:spcAft>
            </a:pPr>
            <a:endParaRPr lang="en-US" altLang="en-US" sz="2400">
              <a:solidFill>
                <a:schemeClr val="accent2"/>
              </a:solidFill>
            </a:endParaRPr>
          </a:p>
          <a:p>
            <a:endParaRPr lang="en-US" altLang="en-US" sz="2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8D13A-119B-42C8-A149-655059EC98E5}" type="slidenum">
              <a:rPr lang="en-US" altLang="en-US"/>
              <a:pPr/>
              <a:t>3</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xfrm>
            <a:off x="914400" y="4429125"/>
            <a:ext cx="5410200" cy="4114800"/>
          </a:xfrm>
        </p:spPr>
        <p:txBody>
          <a:bodyPr/>
          <a:lstStyle/>
          <a:p>
            <a:r>
              <a:rPr lang="en-US" altLang="en-US" sz="2800" i="0">
                <a:solidFill>
                  <a:srgbClr val="A50021"/>
                </a:solidFill>
                <a:latin typeface="Garamond" pitchFamily="18" charset="0"/>
              </a:rPr>
              <a:t>Reader 2:</a:t>
            </a:r>
            <a:r>
              <a:rPr lang="en-US" altLang="en-US" sz="3200" i="0">
                <a:solidFill>
                  <a:schemeClr val="accent2"/>
                </a:solidFill>
                <a:latin typeface="Garamond" pitchFamily="18" charset="0"/>
              </a:rPr>
              <a:t> </a:t>
            </a:r>
          </a:p>
          <a:p>
            <a:pPr>
              <a:spcAft>
                <a:spcPct val="20000"/>
              </a:spcAft>
            </a:pPr>
            <a:r>
              <a:rPr lang="en-US" altLang="en-US" sz="2400" i="0">
                <a:latin typeface="Garamond" pitchFamily="18" charset="0"/>
              </a:rPr>
              <a:t>God is with us. </a:t>
            </a:r>
          </a:p>
          <a:p>
            <a:pPr>
              <a:spcAft>
                <a:spcPct val="20000"/>
              </a:spcAft>
            </a:pPr>
            <a:r>
              <a:rPr lang="en-US" altLang="en-US" sz="2400" i="0">
                <a:latin typeface="Garamond" pitchFamily="18" charset="0"/>
              </a:rPr>
              <a:t>This is the Candle of Hope.</a:t>
            </a:r>
          </a:p>
          <a:p>
            <a:pPr>
              <a:spcAft>
                <a:spcPct val="20000"/>
              </a:spcAft>
            </a:pPr>
            <a:r>
              <a:rPr lang="en-US" altLang="en-US" sz="2400" i="0">
                <a:latin typeface="Garamond" pitchFamily="18" charset="0"/>
              </a:rPr>
              <a:t>We light hope because God is with us in so many ways – in creation and history, in each elder and every tiny child. We come to church and are reminded that our human hopes are met by God’s promise.</a:t>
            </a:r>
          </a:p>
          <a:p>
            <a:pPr>
              <a:spcBef>
                <a:spcPct val="20000"/>
              </a:spcBef>
              <a:spcAft>
                <a:spcPct val="20000"/>
              </a:spcAft>
            </a:pPr>
            <a:endParaRPr lang="en-US" altLang="en-US" sz="2400" i="0">
              <a:latin typeface="Garamond" pitchFamily="18" charset="0"/>
            </a:endParaRPr>
          </a:p>
          <a:p>
            <a:pPr>
              <a:spcBef>
                <a:spcPct val="20000"/>
              </a:spcBef>
              <a:spcAft>
                <a:spcPct val="20000"/>
              </a:spcAft>
            </a:pPr>
            <a:endParaRPr lang="en-US" altLang="en-US" sz="2600" i="0">
              <a:solidFill>
                <a:schemeClr val="accent2"/>
              </a:solidFill>
              <a:latin typeface="Garamond" pitchFamily="18" charset="0"/>
            </a:endParaRPr>
          </a:p>
          <a:p>
            <a:endParaRPr lang="en-US"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23DC42-B2C9-467D-BD09-F6435F9F72C3}" type="slidenum">
              <a:rPr lang="en-US" altLang="en-US"/>
              <a:pPr/>
              <a:t>4</a:t>
            </a:fld>
            <a:endParaRPr lang="en-US" altLang="en-US"/>
          </a:p>
        </p:txBody>
      </p:sp>
      <p:sp>
        <p:nvSpPr>
          <p:cNvPr id="29698" name="Rectangle 2"/>
          <p:cNvSpPr>
            <a:spLocks noChangeArrowheads="1" noTextEdit="1"/>
          </p:cNvSpPr>
          <p:nvPr>
            <p:ph type="sldImg"/>
          </p:nvPr>
        </p:nvSpPr>
        <p:spPr>
          <a:xfrm>
            <a:off x="1143000" y="411163"/>
            <a:ext cx="4572000" cy="3429000"/>
          </a:xfrm>
          <a:ln/>
        </p:spPr>
      </p:sp>
      <p:sp>
        <p:nvSpPr>
          <p:cNvPr id="29699" name="Rectangle 3"/>
          <p:cNvSpPr>
            <a:spLocks noGrp="1" noChangeArrowheads="1"/>
          </p:cNvSpPr>
          <p:nvPr>
            <p:ph type="body" idx="1"/>
          </p:nvPr>
        </p:nvSpPr>
        <p:spPr>
          <a:xfrm>
            <a:off x="1003300" y="4494213"/>
            <a:ext cx="5740400" cy="4114800"/>
          </a:xfrm>
        </p:spPr>
        <p:txBody>
          <a:bodyPr/>
          <a:lstStyle/>
          <a:p>
            <a:pPr>
              <a:spcBef>
                <a:spcPct val="0"/>
              </a:spcBef>
            </a:pPr>
            <a:r>
              <a:rPr lang="en-US" altLang="en-US" sz="2800" i="0">
                <a:solidFill>
                  <a:srgbClr val="336600"/>
                </a:solidFill>
                <a:latin typeface="Garamond" pitchFamily="18" charset="0"/>
              </a:rPr>
              <a:t>Lighter:</a:t>
            </a:r>
            <a:r>
              <a:rPr lang="en-US" altLang="en-US" sz="1800">
                <a:latin typeface="Garamond" pitchFamily="18" charset="0"/>
              </a:rPr>
              <a:t> </a:t>
            </a:r>
            <a:r>
              <a:rPr lang="en-US" altLang="en-US" sz="2000">
                <a:latin typeface="Garamond" pitchFamily="18" charset="0"/>
              </a:rPr>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DD1A6CC-8351-47DE-9447-07EF92B89337}" type="slidenum">
              <a:rPr lang="en-US" altLang="en-US"/>
              <a:pPr/>
              <a:t>5</a:t>
            </a:fld>
            <a:endParaRPr lang="en-US" altLang="en-US"/>
          </a:p>
        </p:txBody>
      </p:sp>
      <p:sp>
        <p:nvSpPr>
          <p:cNvPr id="50178" name="Rectangle 2"/>
          <p:cNvSpPr>
            <a:spLocks noChangeArrowheads="1" noTextEdit="1"/>
          </p:cNvSpPr>
          <p:nvPr>
            <p:ph type="sldImg"/>
          </p:nvPr>
        </p:nvSpPr>
        <p:spPr>
          <a:xfrm>
            <a:off x="1666875" y="533400"/>
            <a:ext cx="3557588" cy="2667000"/>
          </a:xfrm>
          <a:ln/>
        </p:spPr>
      </p:sp>
      <p:sp>
        <p:nvSpPr>
          <p:cNvPr id="50182" name="Text Box 6"/>
          <p:cNvSpPr txBox="1">
            <a:spLocks noChangeArrowheads="1"/>
          </p:cNvSpPr>
          <p:nvPr/>
        </p:nvSpPr>
        <p:spPr bwMode="auto">
          <a:xfrm>
            <a:off x="1508125" y="4435475"/>
            <a:ext cx="184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50183" name="Rectangle 7"/>
          <p:cNvSpPr>
            <a:spLocks noGrp="1" noChangeArrowheads="1"/>
          </p:cNvSpPr>
          <p:nvPr>
            <p:ph type="body" idx="1"/>
          </p:nvPr>
        </p:nvSpPr>
        <p:spPr>
          <a:xfrm>
            <a:off x="661988" y="3552825"/>
            <a:ext cx="5824537" cy="4114800"/>
          </a:xfrm>
          <a:noFill/>
          <a:ln/>
        </p:spPr>
        <p:txBody>
          <a:bodyPr/>
          <a:lstStyle/>
          <a:p>
            <a:r>
              <a:rPr lang="en-US" altLang="en-US" sz="3200" i="0">
                <a:solidFill>
                  <a:schemeClr val="accent2"/>
                </a:solidFill>
                <a:latin typeface="Garamond" pitchFamily="18" charset="0"/>
              </a:rPr>
              <a:t>Reader 1:</a:t>
            </a:r>
            <a:r>
              <a:rPr lang="en-US" altLang="en-US" sz="3200" i="0">
                <a:latin typeface="Garamond" pitchFamily="18" charset="0"/>
              </a:rPr>
              <a:t> </a:t>
            </a:r>
          </a:p>
          <a:p>
            <a:r>
              <a:rPr lang="en-US" altLang="en-US" sz="2400" i="0">
                <a:latin typeface="Garamond" pitchFamily="18" charset="0"/>
              </a:rPr>
              <a:t>The promise of God-with-us is the same               in the first century and the twenty-first century.  People share that promise with           us – some are pastors, teachers, and musicians, some are parents, grandparents, neighbors and friends.  Pause this morning to reflect on those who respond to your hopes with a faithful promise. </a:t>
            </a:r>
          </a:p>
          <a:p>
            <a:endParaRPr lang="en-US" altLang="en-US" sz="1000" i="0">
              <a:latin typeface="Garamond" pitchFamily="18" charset="0"/>
            </a:endParaRPr>
          </a:p>
          <a:p>
            <a:r>
              <a:rPr lang="en-US" altLang="en-US" sz="1800" i="0">
                <a:solidFill>
                  <a:schemeClr val="bg2"/>
                </a:solidFill>
                <a:latin typeface="Garamond" pitchFamily="18" charset="0"/>
              </a:rPr>
              <a:t>(silence. In some churches people may feel free to softly name the people in their lives   who have given them hope or responded to their expectations.)</a:t>
            </a:r>
          </a:p>
          <a:p>
            <a:endParaRPr lang="en-US" altLang="en-US" sz="2400">
              <a:latin typeface="Garamond"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9AD69B-DE30-48F9-B4B5-F529E38B866F}" type="slidenum">
              <a:rPr lang="en-US" altLang="en-US"/>
              <a:pPr/>
              <a:t>6</a:t>
            </a:fld>
            <a:endParaRPr lang="en-US" alt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a:xfrm>
            <a:off x="914400" y="4371975"/>
            <a:ext cx="5029200" cy="4114800"/>
          </a:xfrm>
        </p:spPr>
        <p:txBody>
          <a:bodyPr/>
          <a:lstStyle/>
          <a:p>
            <a:r>
              <a:rPr lang="en-US" altLang="en-US" sz="2800" i="0">
                <a:solidFill>
                  <a:srgbClr val="A50021"/>
                </a:solidFill>
                <a:latin typeface="Garamond" pitchFamily="18" charset="0"/>
              </a:rPr>
              <a:t>Reader 2:</a:t>
            </a:r>
          </a:p>
          <a:p>
            <a:r>
              <a:rPr lang="en-US" altLang="en-US" sz="2400" i="0">
                <a:latin typeface="Garamond" pitchFamily="18" charset="0"/>
              </a:rPr>
              <a:t>Let us pray   </a:t>
            </a:r>
          </a:p>
          <a:p>
            <a:r>
              <a:rPr lang="en-US" altLang="en-US" sz="2400" i="0">
                <a:latin typeface="Garamond" pitchFamily="18" charset="0"/>
              </a:rPr>
              <a:t>Emmanuel, God with us, we give you thanks that our small wicks of hope can be lit by your promise, that there are people all around us to strike the flame, and that we can shine for others. Amen.</a:t>
            </a:r>
          </a:p>
          <a:p>
            <a:endParaRPr lang="en-US" altLang="en-US" sz="2400" i="0">
              <a:solidFill>
                <a:srgbClr val="A50021"/>
              </a:solidFill>
              <a:latin typeface="Garamond"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1288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7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133600"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48400"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6980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534400" cy="6035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382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13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191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81200" y="1966913"/>
            <a:ext cx="3429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66913"/>
            <a:ext cx="3429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4304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955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83117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950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742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817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bwMode="auto">
          <a:xfrm>
            <a:off x="1981200" y="1966913"/>
            <a:ext cx="70104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5299" name="Rectangle 3"/>
          <p:cNvSpPr>
            <a:spLocks noChangeArrowheads="1"/>
          </p:cNvSpPr>
          <p:nvPr/>
        </p:nvSpPr>
        <p:spPr bwMode="auto">
          <a:xfrm>
            <a:off x="4114800" y="152400"/>
            <a:ext cx="5029200" cy="762000"/>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0" name="Rectangle 4"/>
          <p:cNvSpPr>
            <a:spLocks noChangeArrowheads="1"/>
          </p:cNvSpPr>
          <p:nvPr/>
        </p:nvSpPr>
        <p:spPr bwMode="auto">
          <a:xfrm>
            <a:off x="2286000" y="685800"/>
            <a:ext cx="4572000" cy="762000"/>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p:cNvSpPr txBox="1">
            <a:spLocks noChangeArrowheads="1"/>
          </p:cNvSpPr>
          <p:nvPr/>
        </p:nvSpPr>
        <p:spPr bwMode="auto">
          <a:xfrm>
            <a:off x="6629400" y="76200"/>
            <a:ext cx="2819400"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40000"/>
              </a:spcBef>
            </a:pPr>
            <a:r>
              <a:rPr lang="en-US" altLang="en-US" sz="2000">
                <a:solidFill>
                  <a:schemeClr val="bg1"/>
                </a:solidFill>
                <a:latin typeface="Perpetua" pitchFamily="18" charset="0"/>
              </a:rPr>
              <a:t>      </a:t>
            </a:r>
            <a:r>
              <a:rPr lang="en-US" altLang="en-US" sz="1800">
                <a:solidFill>
                  <a:schemeClr val="bg1"/>
                </a:solidFill>
                <a:latin typeface="Goudy Old Style" pitchFamily="18" charset="0"/>
              </a:rPr>
              <a:t>“GOD IS WITH US”           	        -</a:t>
            </a:r>
            <a:r>
              <a:rPr lang="en-US" altLang="en-US" sz="1200">
                <a:solidFill>
                  <a:schemeClr val="bg1"/>
                </a:solidFill>
                <a:latin typeface="Goudy Old Style" pitchFamily="18" charset="0"/>
              </a:rPr>
              <a:t>Matthew 1:23</a:t>
            </a:r>
            <a:r>
              <a:rPr lang="en-US" altLang="en-US" sz="1000">
                <a:solidFill>
                  <a:schemeClr val="bg1"/>
                </a:solidFill>
                <a:latin typeface="Goudy Old Style" pitchFamily="18" charset="0"/>
              </a:rPr>
              <a:t>   </a:t>
            </a:r>
          </a:p>
        </p:txBody>
      </p:sp>
      <p:pic>
        <p:nvPicPr>
          <p:cNvPr id="55302" name="Picture 6" descr="Yellowchristmas"/>
          <p:cNvPicPr>
            <a:picLocks noChangeAspect="1" noChangeArrowheads="1"/>
          </p:cNvPicPr>
          <p:nvPr/>
        </p:nvPicPr>
        <p:blipFill>
          <a:blip r:embed="rId15">
            <a:extLst>
              <a:ext uri="{28A0092B-C50C-407E-A947-70E740481C1C}">
                <a14:useLocalDpi xmlns:a14="http://schemas.microsoft.com/office/drawing/2010/main" val="0"/>
              </a:ext>
            </a:extLst>
          </a:blip>
          <a:srcRect r="4333"/>
          <a:stretch>
            <a:fillRect/>
          </a:stretch>
        </p:blipFill>
        <p:spPr bwMode="auto">
          <a:xfrm>
            <a:off x="5499100" y="762000"/>
            <a:ext cx="36449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55303" name="Picture 7" descr="Advent Wreath with Colored Candles"/>
          <p:cNvPicPr>
            <a:picLocks noChangeAspect="1" noChangeArrowheads="1"/>
          </p:cNvPicPr>
          <p:nvPr/>
        </p:nvPicPr>
        <p:blipFill>
          <a:blip r:embed="rId16">
            <a:extLst>
              <a:ext uri="{28A0092B-C50C-407E-A947-70E740481C1C}">
                <a14:useLocalDpi xmlns:a14="http://schemas.microsoft.com/office/drawing/2010/main" val="0"/>
              </a:ext>
            </a:extLst>
          </a:blip>
          <a:srcRect t="17149"/>
          <a:stretch>
            <a:fillRect/>
          </a:stretch>
        </p:blipFill>
        <p:spPr bwMode="auto">
          <a:xfrm>
            <a:off x="1981200" y="304800"/>
            <a:ext cx="2752725" cy="15208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6" charset="-128"/>
        </a:defRPr>
      </a:lvl2pPr>
      <a:lvl3pPr algn="ctr" rtl="0" fontAlgn="base">
        <a:spcBef>
          <a:spcPct val="0"/>
        </a:spcBef>
        <a:spcAft>
          <a:spcPct val="0"/>
        </a:spcAft>
        <a:defRPr sz="4400">
          <a:solidFill>
            <a:schemeClr val="tx2"/>
          </a:solidFill>
          <a:latin typeface="Arial" charset="0"/>
          <a:ea typeface="ＭＳ Ｐゴシック" pitchFamily="16" charset="-128"/>
        </a:defRPr>
      </a:lvl3pPr>
      <a:lvl4pPr algn="ctr" rtl="0" fontAlgn="base">
        <a:spcBef>
          <a:spcPct val="0"/>
        </a:spcBef>
        <a:spcAft>
          <a:spcPct val="0"/>
        </a:spcAft>
        <a:defRPr sz="4400">
          <a:solidFill>
            <a:schemeClr val="tx2"/>
          </a:solidFill>
          <a:latin typeface="Arial" charset="0"/>
          <a:ea typeface="ＭＳ Ｐゴシック" pitchFamily="16" charset="-128"/>
        </a:defRPr>
      </a:lvl4pPr>
      <a:lvl5pPr algn="ctr" rtl="0" fontAlgn="base">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57400" y="1828800"/>
            <a:ext cx="6858000" cy="4114800"/>
          </a:xfrm>
        </p:spPr>
        <p:txBody>
          <a:bodyPr/>
          <a:lstStyle/>
          <a:p>
            <a:endParaRPr lang="en-US" altLang="en-US"/>
          </a:p>
          <a:p>
            <a:endParaRPr lang="en-US" altLang="en-US"/>
          </a:p>
          <a:p>
            <a:endParaRPr lang="en-US" altLang="en-US"/>
          </a:p>
        </p:txBody>
      </p:sp>
      <p:sp>
        <p:nvSpPr>
          <p:cNvPr id="2152" name="Rectangle 104"/>
          <p:cNvSpPr>
            <a:spLocks noChangeArrowheads="1"/>
          </p:cNvSpPr>
          <p:nvPr/>
        </p:nvSpPr>
        <p:spPr bwMode="auto">
          <a:xfrm>
            <a:off x="2501900" y="2070100"/>
            <a:ext cx="6248400" cy="42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4000" b="1">
                <a:latin typeface="Garamond" pitchFamily="18" charset="0"/>
              </a:rPr>
              <a:t>First Sunday in Advent</a:t>
            </a:r>
          </a:p>
          <a:p>
            <a:pPr algn="ctr" eaLnBrk="1" hangingPunct="1">
              <a:spcBef>
                <a:spcPct val="50000"/>
              </a:spcBef>
            </a:pPr>
            <a:endParaRPr lang="en-US" altLang="en-US" sz="300" b="1">
              <a:latin typeface="Garamond" pitchFamily="18" charset="0"/>
            </a:endParaRPr>
          </a:p>
          <a:p>
            <a:pPr algn="ctr" eaLnBrk="1" hangingPunct="1">
              <a:spcAft>
                <a:spcPct val="20000"/>
              </a:spcAft>
            </a:pPr>
            <a:r>
              <a:rPr lang="en-US" altLang="en-US" sz="2400" b="1">
                <a:solidFill>
                  <a:schemeClr val="bg2"/>
                </a:solidFill>
                <a:latin typeface="Garamond" pitchFamily="18" charset="0"/>
              </a:rPr>
              <a:t>December 2</a:t>
            </a:r>
            <a:r>
              <a:rPr lang="en-US" altLang="en-US" sz="2400" b="1" baseline="30000">
                <a:solidFill>
                  <a:schemeClr val="bg2"/>
                </a:solidFill>
                <a:latin typeface="Garamond" pitchFamily="18" charset="0"/>
              </a:rPr>
              <a:t>nd</a:t>
            </a:r>
            <a:r>
              <a:rPr lang="en-US" altLang="en-US" sz="2400" b="1">
                <a:solidFill>
                  <a:schemeClr val="bg2"/>
                </a:solidFill>
                <a:latin typeface="Garamond" pitchFamily="18" charset="0"/>
              </a:rPr>
              <a:t>, 2007</a:t>
            </a:r>
            <a:endParaRPr lang="en-US" altLang="en-US" sz="1200" b="1">
              <a:solidFill>
                <a:schemeClr val="bg2"/>
              </a:solidFill>
              <a:latin typeface="Garamond" pitchFamily="18" charset="0"/>
            </a:endParaRPr>
          </a:p>
          <a:p>
            <a:pPr algn="ctr">
              <a:spcBef>
                <a:spcPct val="50000"/>
              </a:spcBef>
            </a:pPr>
            <a:r>
              <a:rPr lang="en-US" altLang="en-US" sz="3000" b="1">
                <a:latin typeface="Garamond" pitchFamily="18" charset="0"/>
              </a:rPr>
              <a:t>The Christmas Fund offers hope to active and retired clergy and active  and retired lay employees because             they can receive emergency                 assistance in time of need</a:t>
            </a:r>
            <a:endParaRPr lang="en-US" altLang="en-US" sz="2400" b="1">
              <a:latin typeface="Garamond" pitchFamily="18" charset="0"/>
            </a:endParaRPr>
          </a:p>
          <a:p>
            <a:pPr eaLnBrk="1" hangingPunct="1">
              <a:spcBef>
                <a:spcPct val="50000"/>
              </a:spcBef>
            </a:pPr>
            <a:endParaRPr lang="en-US" altLang="en-US" sz="2400" b="1">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2146300" y="2233613"/>
            <a:ext cx="6934200" cy="4343400"/>
          </a:xfrm>
        </p:spPr>
        <p:txBody>
          <a:bodyPr/>
          <a:lstStyle/>
          <a:p>
            <a:pPr>
              <a:buFontTx/>
              <a:buNone/>
            </a:pPr>
            <a:r>
              <a:rPr lang="en-US" altLang="en-US" sz="3000" b="1" i="1"/>
              <a:t>	</a:t>
            </a:r>
            <a:r>
              <a:rPr lang="en-US" altLang="en-US" sz="3000" b="1">
                <a:latin typeface="Garamond" pitchFamily="18" charset="0"/>
              </a:rPr>
              <a:t>The gospel of Matthew tells us – </a:t>
            </a:r>
          </a:p>
          <a:p>
            <a:pPr>
              <a:buFontTx/>
              <a:buNone/>
            </a:pPr>
            <a:r>
              <a:rPr lang="en-US" altLang="en-US" sz="3000" b="1">
                <a:latin typeface="Garamond" pitchFamily="18" charset="0"/>
              </a:rPr>
              <a:t>   </a:t>
            </a:r>
            <a:r>
              <a:rPr lang="en-US" altLang="en-US" sz="2800" b="1">
                <a:latin typeface="Garamond" pitchFamily="18" charset="0"/>
              </a:rPr>
              <a:t>Look a virgin shall conceive and bear a son, and they shall name him Emmanuel,                                      which means “God is with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2070100" y="2273300"/>
            <a:ext cx="7010400" cy="4343400"/>
          </a:xfrm>
        </p:spPr>
        <p:txBody>
          <a:bodyPr/>
          <a:lstStyle/>
          <a:p>
            <a:pPr>
              <a:spcAft>
                <a:spcPct val="20000"/>
              </a:spcAft>
              <a:buFontTx/>
              <a:buNone/>
            </a:pPr>
            <a:r>
              <a:rPr lang="en-US" altLang="en-US" sz="2600" b="1" i="1"/>
              <a:t>   </a:t>
            </a:r>
            <a:r>
              <a:rPr lang="en-US" altLang="en-US" sz="2800" b="1">
                <a:latin typeface="Garamond" pitchFamily="18" charset="0"/>
              </a:rPr>
              <a:t>God is with us. This is the Candle of Hope.</a:t>
            </a:r>
          </a:p>
          <a:p>
            <a:pPr>
              <a:spcAft>
                <a:spcPct val="40000"/>
              </a:spcAft>
              <a:buFontTx/>
              <a:buNone/>
            </a:pPr>
            <a:r>
              <a:rPr lang="en-US" altLang="en-US" sz="2800" b="1">
                <a:latin typeface="Garamond" pitchFamily="18" charset="0"/>
              </a:rPr>
              <a:t>   We light hope because God is with us in            so many ways – in creation and history,                  in each elder and every tiny child.                   We come to church and are reminded              that our human hopes are met by                God’s promise.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438400" y="29210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3200">
                <a:solidFill>
                  <a:schemeClr val="tx1"/>
                </a:solidFill>
                <a:latin typeface="Times" pitchFamily="18" charset="0"/>
                <a:ea typeface="ＭＳ Ｐゴシック" pitchFamily="16" charset="-128"/>
              </a:defRPr>
            </a:lvl1pPr>
            <a:lvl2pPr algn="ctr">
              <a:spcBef>
                <a:spcPct val="20000"/>
              </a:spcBef>
              <a:defRPr sz="2800">
                <a:solidFill>
                  <a:schemeClr val="tx1"/>
                </a:solidFill>
                <a:latin typeface="Times" pitchFamily="18" charset="0"/>
                <a:ea typeface="ＭＳ Ｐゴシック" pitchFamily="16" charset="-128"/>
              </a:defRPr>
            </a:lvl2pPr>
            <a:lvl3pPr algn="ctr">
              <a:spcBef>
                <a:spcPct val="20000"/>
              </a:spcBef>
              <a:defRPr sz="2400">
                <a:solidFill>
                  <a:schemeClr val="tx1"/>
                </a:solidFill>
                <a:latin typeface="Times" pitchFamily="18" charset="0"/>
                <a:ea typeface="ＭＳ Ｐゴシック" pitchFamily="16" charset="-128"/>
              </a:defRPr>
            </a:lvl3pPr>
            <a:lvl4pPr algn="ctr">
              <a:spcBef>
                <a:spcPct val="20000"/>
              </a:spcBef>
              <a:defRPr sz="2000">
                <a:solidFill>
                  <a:schemeClr val="tx1"/>
                </a:solidFill>
                <a:latin typeface="Times" pitchFamily="18" charset="0"/>
                <a:ea typeface="ＭＳ Ｐゴシック" pitchFamily="16" charset="-128"/>
              </a:defRPr>
            </a:lvl4pPr>
            <a:lvl5pPr algn="ctr">
              <a:spcBef>
                <a:spcPct val="20000"/>
              </a:spcBef>
              <a:defRPr sz="2000">
                <a:solidFill>
                  <a:schemeClr val="tx1"/>
                </a:solidFill>
                <a:latin typeface="Times" pitchFamily="18" charset="0"/>
                <a:ea typeface="ＭＳ Ｐゴシック" pitchFamily="16" charset="-128"/>
              </a:defRPr>
            </a:lvl5pPr>
            <a:lvl6pPr algn="ctr" fontAlgn="base">
              <a:spcBef>
                <a:spcPct val="20000"/>
              </a:spcBef>
              <a:spcAft>
                <a:spcPct val="0"/>
              </a:spcAft>
              <a:defRPr sz="2000">
                <a:solidFill>
                  <a:schemeClr val="tx1"/>
                </a:solidFill>
                <a:latin typeface="Times" pitchFamily="18" charset="0"/>
                <a:ea typeface="ＭＳ Ｐゴシック" pitchFamily="16" charset="-128"/>
              </a:defRPr>
            </a:lvl6pPr>
            <a:lvl7pPr algn="ctr" fontAlgn="base">
              <a:spcBef>
                <a:spcPct val="20000"/>
              </a:spcBef>
              <a:spcAft>
                <a:spcPct val="0"/>
              </a:spcAft>
              <a:defRPr sz="2000">
                <a:solidFill>
                  <a:schemeClr val="tx1"/>
                </a:solidFill>
                <a:latin typeface="Times" pitchFamily="18" charset="0"/>
                <a:ea typeface="ＭＳ Ｐゴシック" pitchFamily="16" charset="-128"/>
              </a:defRPr>
            </a:lvl7pPr>
            <a:lvl8pPr algn="ctr" fontAlgn="base">
              <a:spcBef>
                <a:spcPct val="20000"/>
              </a:spcBef>
              <a:spcAft>
                <a:spcPct val="0"/>
              </a:spcAft>
              <a:defRPr sz="2000">
                <a:solidFill>
                  <a:schemeClr val="tx1"/>
                </a:solidFill>
                <a:latin typeface="Times" pitchFamily="18" charset="0"/>
                <a:ea typeface="ＭＳ Ｐゴシック" pitchFamily="16" charset="-128"/>
              </a:defRPr>
            </a:lvl8pPr>
            <a:lvl9pPr algn="ctr" fontAlgn="base">
              <a:spcBef>
                <a:spcPct val="20000"/>
              </a:spcBef>
              <a:spcAft>
                <a:spcPct val="0"/>
              </a:spcAft>
              <a:defRPr sz="2000">
                <a:solidFill>
                  <a:schemeClr val="tx1"/>
                </a:solidFill>
                <a:latin typeface="Times" pitchFamily="18" charset="0"/>
                <a:ea typeface="ＭＳ Ｐゴシック" pitchFamily="16" charset="-128"/>
              </a:defRPr>
            </a:lvl9pPr>
          </a:lstStyle>
          <a:p>
            <a:pPr eaLnBrk="1" hangingPunct="1">
              <a:lnSpc>
                <a:spcPct val="105000"/>
              </a:lnSpc>
              <a:spcAft>
                <a:spcPct val="25000"/>
              </a:spcAft>
            </a:pPr>
            <a:endParaRPr lang="en-US" altLang="en-US" sz="3500" b="1">
              <a:solidFill>
                <a:schemeClr val="bg2"/>
              </a:solidFill>
            </a:endParaRPr>
          </a:p>
        </p:txBody>
      </p:sp>
      <p:sp>
        <p:nvSpPr>
          <p:cNvPr id="2867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3200">
                <a:solidFill>
                  <a:schemeClr val="tx1"/>
                </a:solidFill>
                <a:latin typeface="Times" pitchFamily="18" charset="0"/>
                <a:ea typeface="ＭＳ Ｐゴシック" pitchFamily="16" charset="-128"/>
              </a:defRPr>
            </a:lvl1pPr>
            <a:lvl2pPr algn="ctr">
              <a:spcBef>
                <a:spcPct val="20000"/>
              </a:spcBef>
              <a:defRPr sz="2800">
                <a:solidFill>
                  <a:schemeClr val="tx1"/>
                </a:solidFill>
                <a:latin typeface="Times" pitchFamily="18" charset="0"/>
                <a:ea typeface="ＭＳ Ｐゴシック" pitchFamily="16" charset="-128"/>
              </a:defRPr>
            </a:lvl2pPr>
            <a:lvl3pPr algn="ctr">
              <a:spcBef>
                <a:spcPct val="20000"/>
              </a:spcBef>
              <a:defRPr sz="2400">
                <a:solidFill>
                  <a:schemeClr val="tx1"/>
                </a:solidFill>
                <a:latin typeface="Times" pitchFamily="18" charset="0"/>
                <a:ea typeface="ＭＳ Ｐゴシック" pitchFamily="16" charset="-128"/>
              </a:defRPr>
            </a:lvl3pPr>
            <a:lvl4pPr algn="ctr">
              <a:spcBef>
                <a:spcPct val="20000"/>
              </a:spcBef>
              <a:defRPr sz="2000">
                <a:solidFill>
                  <a:schemeClr val="tx1"/>
                </a:solidFill>
                <a:latin typeface="Times" pitchFamily="18" charset="0"/>
                <a:ea typeface="ＭＳ Ｐゴシック" pitchFamily="16" charset="-128"/>
              </a:defRPr>
            </a:lvl4pPr>
            <a:lvl5pPr algn="ctr">
              <a:spcBef>
                <a:spcPct val="20000"/>
              </a:spcBef>
              <a:defRPr sz="2000">
                <a:solidFill>
                  <a:schemeClr val="tx1"/>
                </a:solidFill>
                <a:latin typeface="Times" pitchFamily="18" charset="0"/>
                <a:ea typeface="ＭＳ Ｐゴシック" pitchFamily="16" charset="-128"/>
              </a:defRPr>
            </a:lvl5pPr>
            <a:lvl6pPr algn="ctr" fontAlgn="base">
              <a:spcBef>
                <a:spcPct val="20000"/>
              </a:spcBef>
              <a:spcAft>
                <a:spcPct val="0"/>
              </a:spcAft>
              <a:defRPr sz="2000">
                <a:solidFill>
                  <a:schemeClr val="tx1"/>
                </a:solidFill>
                <a:latin typeface="Times" pitchFamily="18" charset="0"/>
                <a:ea typeface="ＭＳ Ｐゴシック" pitchFamily="16" charset="-128"/>
              </a:defRPr>
            </a:lvl6pPr>
            <a:lvl7pPr algn="ctr" fontAlgn="base">
              <a:spcBef>
                <a:spcPct val="20000"/>
              </a:spcBef>
              <a:spcAft>
                <a:spcPct val="0"/>
              </a:spcAft>
              <a:defRPr sz="2000">
                <a:solidFill>
                  <a:schemeClr val="tx1"/>
                </a:solidFill>
                <a:latin typeface="Times" pitchFamily="18" charset="0"/>
                <a:ea typeface="ＭＳ Ｐゴシック" pitchFamily="16" charset="-128"/>
              </a:defRPr>
            </a:lvl7pPr>
            <a:lvl8pPr algn="ctr" fontAlgn="base">
              <a:spcBef>
                <a:spcPct val="20000"/>
              </a:spcBef>
              <a:spcAft>
                <a:spcPct val="0"/>
              </a:spcAft>
              <a:defRPr sz="2000">
                <a:solidFill>
                  <a:schemeClr val="tx1"/>
                </a:solidFill>
                <a:latin typeface="Times" pitchFamily="18" charset="0"/>
                <a:ea typeface="ＭＳ Ｐゴシック" pitchFamily="16" charset="-128"/>
              </a:defRPr>
            </a:lvl8pPr>
            <a:lvl9pPr algn="ctr" fontAlgn="base">
              <a:spcBef>
                <a:spcPct val="20000"/>
              </a:spcBef>
              <a:spcAft>
                <a:spcPct val="0"/>
              </a:spcAft>
              <a:defRPr sz="2000">
                <a:solidFill>
                  <a:schemeClr val="tx1"/>
                </a:solidFill>
                <a:latin typeface="Times" pitchFamily="18" charset="0"/>
                <a:ea typeface="ＭＳ Ｐゴシック" pitchFamily="16" charset="-128"/>
              </a:defRPr>
            </a:lvl9pPr>
          </a:lstStyle>
          <a:p>
            <a:pPr algn="l" eaLnBrk="1" hangingPunct="1">
              <a:lnSpc>
                <a:spcPct val="90000"/>
              </a:lnSpc>
            </a:pPr>
            <a:endParaRPr lang="en-US" altLang="en-US" sz="2800"/>
          </a:p>
        </p:txBody>
      </p:sp>
      <p:pic>
        <p:nvPicPr>
          <p:cNvPr id="28677"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397125" y="0"/>
            <a:ext cx="361950" cy="342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7"/>
          <p:cNvSpPr>
            <a:spLocks noChangeArrowheads="1"/>
          </p:cNvSpPr>
          <p:nvPr/>
        </p:nvSpPr>
        <p:spPr bwMode="auto">
          <a:xfrm>
            <a:off x="2501900" y="2108200"/>
            <a:ext cx="6248400" cy="369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4000" b="1">
                <a:latin typeface="Garamond" pitchFamily="18" charset="0"/>
              </a:rPr>
              <a:t>The Candle of Hope</a:t>
            </a:r>
          </a:p>
          <a:p>
            <a:pPr algn="ctr">
              <a:spcBef>
                <a:spcPct val="50000"/>
              </a:spcBef>
            </a:pPr>
            <a:r>
              <a:rPr lang="en-US" altLang="en-US" sz="2800" b="1">
                <a:solidFill>
                  <a:schemeClr val="bg2"/>
                </a:solidFill>
                <a:latin typeface="Garamond" pitchFamily="18" charset="0"/>
              </a:rPr>
              <a:t>The Christmas Fund offers hope to active and retired clergy and active              and retired lay employees because             they can receive emergency                 assistance in time of need</a:t>
            </a:r>
          </a:p>
          <a:p>
            <a:pPr eaLnBrk="1" hangingPunct="1">
              <a:spcBef>
                <a:spcPct val="50000"/>
              </a:spcBef>
            </a:pPr>
            <a:endParaRPr lang="en-US" altLang="en-US" sz="2800" b="1">
              <a:solidFill>
                <a:schemeClr val="bg2"/>
              </a:solidFill>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28677"/>
                                        </p:tgtEl>
                                        <p:attrNameLst>
                                          <p:attrName>style.visibility</p:attrName>
                                        </p:attrNameLst>
                                      </p:cBhvr>
                                      <p:to>
                                        <p:strVal val="visible"/>
                                      </p:to>
                                    </p:set>
                                    <p:anim calcmode="lin" valueType="num">
                                      <p:cBhvr>
                                        <p:cTn id="7" dur="1000" fill="hold"/>
                                        <p:tgtEl>
                                          <p:spTgt spid="28677"/>
                                        </p:tgtEl>
                                        <p:attrNameLst>
                                          <p:attrName>ppt_w</p:attrName>
                                        </p:attrNameLst>
                                      </p:cBhvr>
                                      <p:tavLst>
                                        <p:tav tm="0">
                                          <p:val>
                                            <p:strVal val="#ppt_w*0.70"/>
                                          </p:val>
                                        </p:tav>
                                        <p:tav tm="100000">
                                          <p:val>
                                            <p:strVal val="#ppt_w"/>
                                          </p:val>
                                        </p:tav>
                                      </p:tavLst>
                                    </p:anim>
                                    <p:anim calcmode="lin" valueType="num">
                                      <p:cBhvr>
                                        <p:cTn id="8" dur="1000" fill="hold"/>
                                        <p:tgtEl>
                                          <p:spTgt spid="28677"/>
                                        </p:tgtEl>
                                        <p:attrNameLst>
                                          <p:attrName>ppt_h</p:attrName>
                                        </p:attrNameLst>
                                      </p:cBhvr>
                                      <p:tavLst>
                                        <p:tav tm="0">
                                          <p:val>
                                            <p:strVal val="#ppt_h"/>
                                          </p:val>
                                        </p:tav>
                                        <p:tav tm="100000">
                                          <p:val>
                                            <p:strVal val="#ppt_h"/>
                                          </p:val>
                                        </p:tav>
                                      </p:tavLst>
                                    </p:anim>
                                    <p:animEffect transition="in" filter="fade">
                                      <p:cBhvr>
                                        <p:cTn id="9" dur="10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1917700" y="1905000"/>
            <a:ext cx="7010400" cy="4343400"/>
          </a:xfrm>
        </p:spPr>
        <p:txBody>
          <a:bodyPr/>
          <a:lstStyle/>
          <a:p>
            <a:pPr>
              <a:lnSpc>
                <a:spcPct val="80000"/>
              </a:lnSpc>
              <a:spcAft>
                <a:spcPct val="10000"/>
              </a:spcAft>
              <a:buFontTx/>
              <a:buNone/>
            </a:pPr>
            <a:r>
              <a:rPr lang="en-US" altLang="en-US" sz="3000" b="1" i="1"/>
              <a:t>   </a:t>
            </a:r>
            <a:r>
              <a:rPr lang="en-US" altLang="en-US" sz="3000" b="1">
                <a:latin typeface="Garamond" pitchFamily="18" charset="0"/>
              </a:rPr>
              <a:t>	</a:t>
            </a:r>
            <a:r>
              <a:rPr lang="en-US" altLang="en-US" sz="2800" b="1">
                <a:latin typeface="Garamond" pitchFamily="18" charset="0"/>
              </a:rPr>
              <a:t>The promise of God-with-us is the same             in the first century and the twenty-first century.  People share that promise with          us – some are pastors, teachers, and musicians, some are parents, grandparents, neighbors and friends.  Pause this morning to reflect on those  who respond to your hopes with a faithful promise.</a:t>
            </a:r>
            <a:r>
              <a:rPr lang="en-US" altLang="en-US" sz="2600" b="1">
                <a:latin typeface="Garamond" pitchFamily="18" charset="0"/>
              </a:rPr>
              <a:t> </a:t>
            </a:r>
          </a:p>
          <a:p>
            <a:pPr>
              <a:lnSpc>
                <a:spcPct val="80000"/>
              </a:lnSpc>
              <a:buFontTx/>
              <a:buNone/>
            </a:pPr>
            <a:r>
              <a:rPr lang="en-US" altLang="en-US" sz="2600" b="1">
                <a:latin typeface="Garamond" pitchFamily="18" charset="0"/>
              </a:rPr>
              <a:t>   </a:t>
            </a:r>
            <a:r>
              <a:rPr lang="en-US" altLang="en-US" sz="2000" b="1">
                <a:solidFill>
                  <a:schemeClr val="bg2"/>
                </a:solidFill>
                <a:latin typeface="Garamond" pitchFamily="18" charset="0"/>
              </a:rPr>
              <a:t>(silence. In some churches people may feel free to softly              name the people in their lives who have given them hope              or responded to their expectations.)</a:t>
            </a:r>
          </a:p>
        </p:txBody>
      </p:sp>
      <p:pic>
        <p:nvPicPr>
          <p:cNvPr id="46084" name="Picture 4"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397125" y="381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993900" y="2284413"/>
            <a:ext cx="7010400" cy="4343400"/>
          </a:xfrm>
        </p:spPr>
        <p:txBody>
          <a:bodyPr/>
          <a:lstStyle/>
          <a:p>
            <a:pPr>
              <a:buFontTx/>
              <a:buNone/>
            </a:pPr>
            <a:r>
              <a:rPr lang="en-US" altLang="en-US" sz="2600" b="1" i="1">
                <a:solidFill>
                  <a:schemeClr val="bg2"/>
                </a:solidFill>
              </a:rPr>
              <a:t>    </a:t>
            </a:r>
            <a:r>
              <a:rPr lang="en-US" altLang="en-US" sz="2600" b="1">
                <a:solidFill>
                  <a:schemeClr val="bg2"/>
                </a:solidFill>
                <a:latin typeface="Garamond" pitchFamily="18" charset="0"/>
              </a:rPr>
              <a:t>(Let us pray)</a:t>
            </a:r>
            <a:r>
              <a:rPr lang="en-US" altLang="en-US" sz="2600" b="1">
                <a:latin typeface="Garamond" pitchFamily="18" charset="0"/>
              </a:rPr>
              <a:t>   </a:t>
            </a:r>
          </a:p>
          <a:p>
            <a:pPr>
              <a:buFontTx/>
              <a:buNone/>
            </a:pPr>
            <a:r>
              <a:rPr lang="en-US" altLang="en-US" sz="2600" b="1">
                <a:latin typeface="Garamond" pitchFamily="18" charset="0"/>
              </a:rPr>
              <a:t>    </a:t>
            </a:r>
            <a:r>
              <a:rPr lang="en-US" altLang="en-US" sz="2800" b="1">
                <a:latin typeface="Garamond" pitchFamily="18" charset="0"/>
              </a:rPr>
              <a:t>Emmanuel, God with us, we give you thanks that our small wicks of hope can be lit by your promise, that there are people all around us to strike the flame, and that we can shine for others. Amen.</a:t>
            </a:r>
          </a:p>
        </p:txBody>
      </p:sp>
      <p:pic>
        <p:nvPicPr>
          <p:cNvPr id="47108" name="Picture 4"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3971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007 Christmas Fund Advent Template">
  <a:themeElements>
    <a:clrScheme name="2007 Christmas Fund Adve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7 Christmas Fund Advent Template">
      <a:majorFont>
        <a:latin typeface="Arial"/>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2007 Christmas Fund Adve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7 Christmas Fund Adve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7 Christmas Fund Adve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7 Christmas Fund Adve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7 Christmas Fund Adve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7 Christmas Fund Adve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7 Christmas Fund Advent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7 Christmas Fund Adve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7 Christmas Fund Adve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7 Christmas Fund Adve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7 Christmas Fund Adve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7 Christmas Fund Adve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 Christmas Fund Advent Template</Template>
  <TotalTime>931</TotalTime>
  <Words>423</Words>
  <Application>Microsoft Office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ＭＳ Ｐゴシック</vt:lpstr>
      <vt:lpstr>Times</vt:lpstr>
      <vt:lpstr>Perpetua</vt:lpstr>
      <vt:lpstr>Goudy Old Style</vt:lpstr>
      <vt:lpstr>Garamond</vt:lpstr>
      <vt:lpstr>2007 Christmas Fund Advent Template</vt:lpstr>
      <vt:lpstr>PowerPoint Presentation</vt:lpstr>
      <vt:lpstr>PowerPoint Presentation</vt:lpstr>
      <vt:lpstr>PowerPoint Presentation</vt:lpstr>
      <vt:lpstr>PowerPoint Presentation</vt:lpstr>
      <vt:lpstr>PowerPoint Presentation</vt:lpstr>
      <vt:lpstr>PowerPoint Presentation</vt:lpstr>
    </vt:vector>
  </TitlesOfParts>
  <Company>patrick jourdain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jourdain</dc:creator>
  <cp:lastModifiedBy>Susan Faulstick</cp:lastModifiedBy>
  <cp:revision>55</cp:revision>
  <dcterms:created xsi:type="dcterms:W3CDTF">2005-08-09T15:17:28Z</dcterms:created>
  <dcterms:modified xsi:type="dcterms:W3CDTF">2014-02-06T17:25:34Z</dcterms:modified>
</cp:coreProperties>
</file>