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66" r:id="rId5"/>
    <p:sldId id="267" r:id="rId6"/>
    <p:sldId id="268" r:id="rId7"/>
    <p:sldId id="259" r:id="rId8"/>
    <p:sldId id="260"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90"/>
      </p:cViewPr>
      <p:guideLst>
        <p:guide orient="horz" pos="2160"/>
        <p:guide pos="1632"/>
      </p:guideLst>
    </p:cSldViewPr>
  </p:slideViewPr>
  <p:notesTextViewPr>
    <p:cViewPr>
      <p:scale>
        <a:sx n="100" d="100"/>
        <a:sy n="100" d="100"/>
      </p:scale>
      <p:origin x="0" y="0"/>
    </p:cViewPr>
  </p:notesTextViewPr>
  <p:notesViewPr>
    <p:cSldViewPr>
      <p:cViewPr varScale="1">
        <p:scale>
          <a:sx n="56" d="100"/>
          <a:sy n="56" d="100"/>
        </p:scale>
        <p:origin x="-181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C22AEA-32E4-4196-84B9-35A5A9D9B6ED}" type="datetimeFigureOut">
              <a:rPr lang="en-US" smtClean="0"/>
              <a:pPr/>
              <a:t>6/28/2011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B05784-3136-4740-A1BE-5FE415A0B1B2}" type="slidenum">
              <a:rPr lang="en-US" smtClean="0"/>
              <a:pPr/>
              <a:t>‹#›</a:t>
            </a:fld>
            <a:endParaRPr lang="en-US"/>
          </a:p>
        </p:txBody>
      </p:sp>
    </p:spTree>
    <p:extLst>
      <p:ext uri="{BB962C8B-B14F-4D97-AF65-F5344CB8AC3E}">
        <p14:creationId xmlns:p14="http://schemas.microsoft.com/office/powerpoint/2010/main" val="965832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B05784-3136-4740-A1BE-5FE415A0B1B2}" type="slidenum">
              <a:rPr lang="en-US" smtClean="0"/>
              <a:pPr/>
              <a:t>1</a:t>
            </a:fld>
            <a:endParaRPr lang="en-US"/>
          </a:p>
        </p:txBody>
      </p:sp>
    </p:spTree>
    <p:extLst>
      <p:ext uri="{BB962C8B-B14F-4D97-AF65-F5344CB8AC3E}">
        <p14:creationId xmlns:p14="http://schemas.microsoft.com/office/powerpoint/2010/main" val="41736404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B05784-3136-4740-A1BE-5FE415A0B1B2}" type="slidenum">
              <a:rPr lang="en-US" smtClean="0"/>
              <a:pPr/>
              <a:t>10</a:t>
            </a:fld>
            <a:endParaRPr lang="en-US"/>
          </a:p>
        </p:txBody>
      </p:sp>
    </p:spTree>
    <p:extLst>
      <p:ext uri="{BB962C8B-B14F-4D97-AF65-F5344CB8AC3E}">
        <p14:creationId xmlns:p14="http://schemas.microsoft.com/office/powerpoint/2010/main" val="648433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066800" y="4343400"/>
            <a:ext cx="4800600" cy="4114800"/>
          </a:xfrm>
        </p:spPr>
        <p:txBody>
          <a:bodyPr>
            <a:normAutofit/>
          </a:bodyPr>
          <a:lstStyle/>
          <a:p>
            <a:pPr>
              <a:buNone/>
            </a:pPr>
            <a:r>
              <a:rPr lang="en-US" sz="1600" b="1" dirty="0" smtClean="0">
                <a:solidFill>
                  <a:schemeClr val="tx2">
                    <a:lumMod val="75000"/>
                  </a:schemeClr>
                </a:solidFill>
              </a:rPr>
              <a:t>Reader 1:	</a:t>
            </a:r>
          </a:p>
          <a:p>
            <a:pPr>
              <a:buNone/>
            </a:pPr>
            <a:endParaRPr lang="en-US" sz="600" b="1" dirty="0"/>
          </a:p>
          <a:p>
            <a:pPr>
              <a:buNone/>
            </a:pPr>
            <a:r>
              <a:rPr lang="en-US" sz="1600" b="1" dirty="0" smtClean="0"/>
              <a:t>We gather around our Advent wreath this morning for a final time.  The circle of light is completed because in its center is the shining light of Bethlehem.</a:t>
            </a:r>
            <a:endParaRPr lang="en-US" sz="1600" b="1" dirty="0"/>
          </a:p>
        </p:txBody>
      </p:sp>
      <p:sp>
        <p:nvSpPr>
          <p:cNvPr id="4" name="Slide Number Placeholder 3"/>
          <p:cNvSpPr>
            <a:spLocks noGrp="1"/>
          </p:cNvSpPr>
          <p:nvPr>
            <p:ph type="sldNum" sz="quarter" idx="10"/>
          </p:nvPr>
        </p:nvSpPr>
        <p:spPr/>
        <p:txBody>
          <a:bodyPr/>
          <a:lstStyle/>
          <a:p>
            <a:fld id="{ECB05784-3136-4740-A1BE-5FE415A0B1B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066800" y="4343400"/>
            <a:ext cx="4724400" cy="4114800"/>
          </a:xfrm>
        </p:spPr>
        <p:txBody>
          <a:bodyPr>
            <a:normAutofit/>
          </a:bodyPr>
          <a:lstStyle/>
          <a:p>
            <a:pPr>
              <a:buNone/>
            </a:pPr>
            <a:r>
              <a:rPr lang="en-US" sz="1600" b="1" dirty="0" smtClean="0">
                <a:solidFill>
                  <a:srgbClr val="C00000"/>
                </a:solidFill>
              </a:rPr>
              <a:t>Reader 2:</a:t>
            </a:r>
          </a:p>
          <a:p>
            <a:pPr>
              <a:buNone/>
            </a:pPr>
            <a:endParaRPr lang="en-US" sz="400" b="1" dirty="0"/>
          </a:p>
          <a:p>
            <a:pPr>
              <a:buNone/>
            </a:pPr>
            <a:r>
              <a:rPr lang="en-US" sz="1600" b="1" dirty="0" smtClean="0"/>
              <a:t>hope is the first candle. Hope shines – the hope of long ago prophets and each one of us for the light of the world.</a:t>
            </a:r>
          </a:p>
          <a:p>
            <a:pPr>
              <a:buNone/>
            </a:pPr>
            <a:endParaRPr lang="en-US" sz="1600" b="1" dirty="0" smtClean="0"/>
          </a:p>
          <a:p>
            <a:r>
              <a:rPr lang="en-US" sz="1600" b="1" dirty="0" smtClean="0">
                <a:solidFill>
                  <a:schemeClr val="accent3">
                    <a:lumMod val="75000"/>
                  </a:schemeClr>
                </a:solidFill>
              </a:rPr>
              <a:t>Lighter:</a:t>
            </a:r>
            <a:endParaRPr lang="en-US" sz="1600" b="1" dirty="0">
              <a:solidFill>
                <a:schemeClr val="accent3">
                  <a:lumMod val="75000"/>
                </a:schemeClr>
              </a:solidFill>
            </a:endParaRPr>
          </a:p>
          <a:p>
            <a:pPr>
              <a:buNone/>
            </a:pPr>
            <a:endParaRPr lang="en-US" sz="700" b="1" dirty="0" smtClean="0"/>
          </a:p>
          <a:p>
            <a:pPr>
              <a:buNone/>
            </a:pPr>
            <a:r>
              <a:rPr lang="en-US" sz="1600" b="1" dirty="0"/>
              <a:t>(</a:t>
            </a:r>
            <a:r>
              <a:rPr lang="en-US" sz="1600" b="1" dirty="0" smtClean="0"/>
              <a:t>Light the first candle)</a:t>
            </a:r>
          </a:p>
          <a:p>
            <a:endParaRPr lang="en-US" dirty="0"/>
          </a:p>
        </p:txBody>
      </p:sp>
      <p:sp>
        <p:nvSpPr>
          <p:cNvPr id="4" name="Slide Number Placeholder 3"/>
          <p:cNvSpPr>
            <a:spLocks noGrp="1"/>
          </p:cNvSpPr>
          <p:nvPr>
            <p:ph type="sldNum" sz="quarter" idx="10"/>
          </p:nvPr>
        </p:nvSpPr>
        <p:spPr/>
        <p:txBody>
          <a:bodyPr/>
          <a:lstStyle/>
          <a:p>
            <a:fld id="{ECB05784-3136-4740-A1BE-5FE415A0B1B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90600" y="4343400"/>
            <a:ext cx="4800600" cy="4114800"/>
          </a:xfrm>
        </p:spPr>
        <p:txBody>
          <a:bodyPr>
            <a:normAutofit/>
          </a:bodyPr>
          <a:lstStyle/>
          <a:p>
            <a:pPr>
              <a:buNone/>
            </a:pPr>
            <a:r>
              <a:rPr lang="en-US" sz="1600" b="1" dirty="0" smtClean="0">
                <a:solidFill>
                  <a:schemeClr val="tx2">
                    <a:lumMod val="75000"/>
                  </a:schemeClr>
                </a:solidFill>
              </a:rPr>
              <a:t>Reader 1:</a:t>
            </a:r>
          </a:p>
          <a:p>
            <a:pPr>
              <a:buNone/>
            </a:pPr>
            <a:endParaRPr lang="en-US" sz="600" b="1" dirty="0"/>
          </a:p>
          <a:p>
            <a:pPr>
              <a:buNone/>
            </a:pPr>
            <a:r>
              <a:rPr lang="en-US" sz="1600" b="1" dirty="0"/>
              <a:t>P</a:t>
            </a:r>
            <a:r>
              <a:rPr lang="en-US" sz="1600" b="1" dirty="0" smtClean="0"/>
              <a:t>eace is the second candle. Peace shines in angels who bent over the earth to sing “Glory to God and Peace on Earth, “ and in every small human effort to make peace in home or community, nation and world.</a:t>
            </a:r>
          </a:p>
          <a:p>
            <a:pPr>
              <a:buNone/>
            </a:pPr>
            <a:endParaRPr lang="en-US" sz="1600" b="1" dirty="0" smtClean="0"/>
          </a:p>
          <a:p>
            <a:r>
              <a:rPr lang="en-US" sz="1600" b="1" dirty="0">
                <a:solidFill>
                  <a:schemeClr val="accent3">
                    <a:lumMod val="75000"/>
                  </a:schemeClr>
                </a:solidFill>
              </a:rPr>
              <a:t>Lighter:</a:t>
            </a:r>
          </a:p>
          <a:p>
            <a:pPr>
              <a:buNone/>
            </a:pPr>
            <a:endParaRPr lang="en-US" sz="700" b="1" dirty="0"/>
          </a:p>
          <a:p>
            <a:pPr>
              <a:buNone/>
            </a:pPr>
            <a:r>
              <a:rPr lang="en-US" sz="1600" b="1" dirty="0"/>
              <a:t>(Light the </a:t>
            </a:r>
            <a:r>
              <a:rPr lang="en-US" sz="1600" b="1" dirty="0" smtClean="0"/>
              <a:t>second </a:t>
            </a:r>
            <a:r>
              <a:rPr lang="en-US" sz="1600" b="1" dirty="0"/>
              <a:t>candle)</a:t>
            </a:r>
          </a:p>
          <a:p>
            <a:pPr>
              <a:buNone/>
            </a:pPr>
            <a:r>
              <a:rPr lang="en-US" sz="1600" b="1" dirty="0" smtClean="0"/>
              <a:t>	</a:t>
            </a:r>
            <a:endParaRPr lang="en-US" dirty="0"/>
          </a:p>
        </p:txBody>
      </p:sp>
      <p:sp>
        <p:nvSpPr>
          <p:cNvPr id="4" name="Slide Number Placeholder 3"/>
          <p:cNvSpPr>
            <a:spLocks noGrp="1"/>
          </p:cNvSpPr>
          <p:nvPr>
            <p:ph type="sldNum" sz="quarter" idx="10"/>
          </p:nvPr>
        </p:nvSpPr>
        <p:spPr/>
        <p:txBody>
          <a:bodyPr/>
          <a:lstStyle/>
          <a:p>
            <a:fld id="{ECB05784-3136-4740-A1BE-5FE415A0B1B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90600" y="4343400"/>
            <a:ext cx="4876800" cy="4114800"/>
          </a:xfrm>
        </p:spPr>
        <p:txBody>
          <a:bodyPr>
            <a:normAutofit/>
          </a:bodyPr>
          <a:lstStyle/>
          <a:p>
            <a:pPr>
              <a:buNone/>
            </a:pPr>
            <a:r>
              <a:rPr lang="en-US" sz="1600" b="1" dirty="0" smtClean="0">
                <a:solidFill>
                  <a:srgbClr val="C00000"/>
                </a:solidFill>
              </a:rPr>
              <a:t>Reader 2:</a:t>
            </a:r>
          </a:p>
          <a:p>
            <a:pPr>
              <a:buNone/>
            </a:pPr>
            <a:endParaRPr lang="en-US" sz="800" b="1" dirty="0"/>
          </a:p>
          <a:p>
            <a:pPr>
              <a:buNone/>
            </a:pPr>
            <a:r>
              <a:rPr lang="en-US" sz="1600" b="1" dirty="0" smtClean="0"/>
              <a:t>Joy is the third candle. Joy shines in symbols of pine bough an crèche, of carols and gifts, in the faces gathered in our sanctuary and the faces of all God’s children as far away as the magi’s homelands.</a:t>
            </a:r>
          </a:p>
          <a:p>
            <a:pPr>
              <a:buNone/>
            </a:pPr>
            <a:endParaRPr lang="en-US" sz="1600" b="1" dirty="0" smtClean="0"/>
          </a:p>
          <a:p>
            <a:r>
              <a:rPr lang="en-US" sz="1600" b="1" dirty="0">
                <a:solidFill>
                  <a:schemeClr val="accent3">
                    <a:lumMod val="75000"/>
                  </a:schemeClr>
                </a:solidFill>
              </a:rPr>
              <a:t>Lighter:</a:t>
            </a:r>
          </a:p>
          <a:p>
            <a:pPr>
              <a:buNone/>
            </a:pPr>
            <a:endParaRPr lang="en-US" sz="700" b="1" dirty="0"/>
          </a:p>
          <a:p>
            <a:pPr>
              <a:buNone/>
            </a:pPr>
            <a:r>
              <a:rPr lang="en-US" sz="1600" b="1" dirty="0"/>
              <a:t>(Light the </a:t>
            </a:r>
            <a:r>
              <a:rPr lang="en-US" sz="1600" b="1" dirty="0" smtClean="0"/>
              <a:t>third </a:t>
            </a:r>
            <a:r>
              <a:rPr lang="en-US" sz="1600" b="1" dirty="0"/>
              <a:t>candle)</a:t>
            </a:r>
          </a:p>
          <a:p>
            <a:endParaRPr lang="en-US" dirty="0"/>
          </a:p>
        </p:txBody>
      </p:sp>
      <p:sp>
        <p:nvSpPr>
          <p:cNvPr id="4" name="Slide Number Placeholder 3"/>
          <p:cNvSpPr>
            <a:spLocks noGrp="1"/>
          </p:cNvSpPr>
          <p:nvPr>
            <p:ph type="sldNum" sz="quarter" idx="10"/>
          </p:nvPr>
        </p:nvSpPr>
        <p:spPr/>
        <p:txBody>
          <a:bodyPr/>
          <a:lstStyle/>
          <a:p>
            <a:fld id="{ECB05784-3136-4740-A1BE-5FE415A0B1B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90600" y="4343400"/>
            <a:ext cx="4876800" cy="4114800"/>
          </a:xfrm>
        </p:spPr>
        <p:txBody>
          <a:bodyPr>
            <a:normAutofit/>
          </a:bodyPr>
          <a:lstStyle/>
          <a:p>
            <a:pPr>
              <a:buNone/>
            </a:pPr>
            <a:r>
              <a:rPr lang="en-US" sz="1600" b="1" dirty="0" smtClean="0">
                <a:solidFill>
                  <a:schemeClr val="tx2">
                    <a:lumMod val="75000"/>
                  </a:schemeClr>
                </a:solidFill>
              </a:rPr>
              <a:t>Reader 1:</a:t>
            </a:r>
          </a:p>
          <a:p>
            <a:pPr>
              <a:buNone/>
            </a:pPr>
            <a:endParaRPr lang="en-US" sz="200" b="1" dirty="0"/>
          </a:p>
          <a:p>
            <a:pPr>
              <a:buNone/>
            </a:pPr>
            <a:r>
              <a:rPr lang="en-US" sz="1600" b="1" dirty="0" smtClean="0"/>
              <a:t>Love is the fourth candle.  Love shines, the love that came down in the Bethlehem manger and the love that names everywhere the city of David, and love shines every one of us innkeepers with a manger in our hearts. </a:t>
            </a:r>
          </a:p>
          <a:p>
            <a:pPr>
              <a:buNone/>
            </a:pPr>
            <a:endParaRPr lang="en-US" sz="1600" b="1" dirty="0" smtClean="0"/>
          </a:p>
          <a:p>
            <a:r>
              <a:rPr lang="en-US" sz="1600" b="1" dirty="0">
                <a:solidFill>
                  <a:schemeClr val="accent3">
                    <a:lumMod val="75000"/>
                  </a:schemeClr>
                </a:solidFill>
              </a:rPr>
              <a:t>Lighter:</a:t>
            </a:r>
          </a:p>
          <a:p>
            <a:pPr>
              <a:buNone/>
            </a:pPr>
            <a:endParaRPr lang="en-US" sz="900" b="1" dirty="0"/>
          </a:p>
          <a:p>
            <a:pPr>
              <a:buNone/>
            </a:pPr>
            <a:r>
              <a:rPr lang="en-US" sz="1600" b="1" dirty="0"/>
              <a:t>(Light the </a:t>
            </a:r>
            <a:r>
              <a:rPr lang="en-US" sz="1600" b="1" dirty="0" smtClean="0"/>
              <a:t>fourth </a:t>
            </a:r>
            <a:r>
              <a:rPr lang="en-US" sz="1600" b="1" dirty="0"/>
              <a:t>candle)</a:t>
            </a:r>
          </a:p>
          <a:p>
            <a:endParaRPr lang="en-US" dirty="0"/>
          </a:p>
        </p:txBody>
      </p:sp>
      <p:sp>
        <p:nvSpPr>
          <p:cNvPr id="4" name="Slide Number Placeholder 3"/>
          <p:cNvSpPr>
            <a:spLocks noGrp="1"/>
          </p:cNvSpPr>
          <p:nvPr>
            <p:ph type="sldNum" sz="quarter" idx="10"/>
          </p:nvPr>
        </p:nvSpPr>
        <p:spPr/>
        <p:txBody>
          <a:bodyPr/>
          <a:lstStyle/>
          <a:p>
            <a:fld id="{ECB05784-3136-4740-A1BE-5FE415A0B1B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43000" y="4478864"/>
            <a:ext cx="4648200" cy="4114800"/>
          </a:xfrm>
        </p:spPr>
        <p:txBody>
          <a:bodyPr>
            <a:normAutofit/>
          </a:bodyPr>
          <a:lstStyle/>
          <a:p>
            <a:r>
              <a:rPr lang="en-US" sz="1600" b="1" dirty="0" smtClean="0">
                <a:solidFill>
                  <a:srgbClr val="C00000"/>
                </a:solidFill>
              </a:rPr>
              <a:t>Reader 2:</a:t>
            </a:r>
          </a:p>
          <a:p>
            <a:endParaRPr lang="en-US" sz="900" b="1" dirty="0"/>
          </a:p>
          <a:p>
            <a:r>
              <a:rPr lang="en-US" sz="1600" b="1" dirty="0" smtClean="0"/>
              <a:t>Today we light the Christ Candle. Christ shines and we see God’s face. We read by this light the old stories of good tidings and find by this light our journey into the New Year so we can share those tidings with all God’s children.</a:t>
            </a:r>
          </a:p>
          <a:p>
            <a:endParaRPr lang="en-US" dirty="0"/>
          </a:p>
        </p:txBody>
      </p:sp>
      <p:sp>
        <p:nvSpPr>
          <p:cNvPr id="4" name="Slide Number Placeholder 3"/>
          <p:cNvSpPr>
            <a:spLocks noGrp="1"/>
          </p:cNvSpPr>
          <p:nvPr>
            <p:ph type="sldNum" sz="quarter" idx="10"/>
          </p:nvPr>
        </p:nvSpPr>
        <p:spPr/>
        <p:txBody>
          <a:bodyPr/>
          <a:lstStyle/>
          <a:p>
            <a:fld id="{ECB05784-3136-4740-A1BE-5FE415A0B1B2}"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43000" y="4444998"/>
            <a:ext cx="4572000" cy="4114800"/>
          </a:xfrm>
        </p:spPr>
        <p:txBody>
          <a:bodyPr>
            <a:normAutofit/>
          </a:bodyPr>
          <a:lstStyle/>
          <a:p>
            <a:r>
              <a:rPr lang="en-US" sz="1600" b="1" dirty="0">
                <a:solidFill>
                  <a:schemeClr val="accent3">
                    <a:lumMod val="75000"/>
                  </a:schemeClr>
                </a:solidFill>
              </a:rPr>
              <a:t>Lighter:</a:t>
            </a:r>
          </a:p>
          <a:p>
            <a:pPr>
              <a:buNone/>
            </a:pPr>
            <a:endParaRPr lang="en-US" sz="1050" b="1" dirty="0"/>
          </a:p>
          <a:p>
            <a:pPr>
              <a:buNone/>
            </a:pPr>
            <a:r>
              <a:rPr lang="en-US" sz="1600" b="1" dirty="0"/>
              <a:t>(Light the </a:t>
            </a:r>
            <a:r>
              <a:rPr lang="en-US" sz="1600" b="1" dirty="0" smtClean="0"/>
              <a:t>Christ Candle)</a:t>
            </a:r>
            <a:endParaRPr lang="en-US" sz="1600" b="1" dirty="0"/>
          </a:p>
          <a:p>
            <a:r>
              <a:rPr lang="en-US" dirty="0" smtClean="0"/>
              <a:t>.</a:t>
            </a:r>
          </a:p>
          <a:p>
            <a:endParaRPr lang="en-US" dirty="0"/>
          </a:p>
        </p:txBody>
      </p:sp>
      <p:sp>
        <p:nvSpPr>
          <p:cNvPr id="4" name="Slide Number Placeholder 3"/>
          <p:cNvSpPr>
            <a:spLocks noGrp="1"/>
          </p:cNvSpPr>
          <p:nvPr>
            <p:ph type="sldNum" sz="quarter" idx="10"/>
          </p:nvPr>
        </p:nvSpPr>
        <p:spPr/>
        <p:txBody>
          <a:bodyPr/>
          <a:lstStyle/>
          <a:p>
            <a:fld id="{ECB05784-3136-4740-A1BE-5FE415A0B1B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43000" y="4495797"/>
            <a:ext cx="4724400" cy="4114800"/>
          </a:xfrm>
        </p:spPr>
        <p:txBody>
          <a:bodyPr>
            <a:normAutofit/>
          </a:bodyPr>
          <a:lstStyle/>
          <a:p>
            <a:pPr>
              <a:buNone/>
            </a:pPr>
            <a:r>
              <a:rPr lang="en-US" sz="1600" b="1" dirty="0" smtClean="0">
                <a:solidFill>
                  <a:schemeClr val="accent3">
                    <a:lumMod val="75000"/>
                  </a:schemeClr>
                </a:solidFill>
              </a:rPr>
              <a:t>Lighter:</a:t>
            </a:r>
          </a:p>
          <a:p>
            <a:pPr>
              <a:buNone/>
            </a:pPr>
            <a:endParaRPr lang="en-US" sz="500" b="1" dirty="0"/>
          </a:p>
          <a:p>
            <a:pPr>
              <a:buNone/>
            </a:pPr>
            <a:r>
              <a:rPr lang="en-US" sz="1600" b="1" dirty="0" smtClean="0"/>
              <a:t>Let us pray…</a:t>
            </a:r>
          </a:p>
          <a:p>
            <a:pPr>
              <a:buNone/>
            </a:pPr>
            <a:endParaRPr lang="en-US" sz="600" b="1" dirty="0"/>
          </a:p>
          <a:p>
            <a:pPr>
              <a:buNone/>
            </a:pPr>
            <a:r>
              <a:rPr lang="en-US" sz="1600" b="1" dirty="0" smtClean="0"/>
              <a:t>Emmanuel, God-with-us, we give you thanks for            the Star shining on us this night and the possibility           of lighting our small candles at its fire.  </a:t>
            </a:r>
          </a:p>
          <a:p>
            <a:pPr>
              <a:buNone/>
            </a:pPr>
            <a:endParaRPr lang="en-US" sz="400" b="1" dirty="0"/>
          </a:p>
          <a:p>
            <a:pPr>
              <a:buNone/>
            </a:pPr>
            <a:r>
              <a:rPr lang="en-US" sz="1600" b="1" dirty="0" smtClean="0"/>
              <a:t>Because your face shines upon us, we promise to reflect hope and peace, joy and love on all faces             and in all places, and live with Christ, the Light                  of the world, in the center of our lives. </a:t>
            </a:r>
          </a:p>
          <a:p>
            <a:pPr>
              <a:buNone/>
            </a:pPr>
            <a:endParaRPr lang="en-US" sz="1000" b="1" dirty="0"/>
          </a:p>
          <a:p>
            <a:pPr>
              <a:buNone/>
            </a:pPr>
            <a:r>
              <a:rPr lang="en-US" sz="1600" b="1" dirty="0" smtClean="0"/>
              <a:t>Amen.</a:t>
            </a:r>
          </a:p>
          <a:p>
            <a:endParaRPr lang="en-US" dirty="0"/>
          </a:p>
        </p:txBody>
      </p:sp>
      <p:sp>
        <p:nvSpPr>
          <p:cNvPr id="4" name="Slide Number Placeholder 3"/>
          <p:cNvSpPr>
            <a:spLocks noGrp="1"/>
          </p:cNvSpPr>
          <p:nvPr>
            <p:ph type="sldNum" sz="quarter" idx="10"/>
          </p:nvPr>
        </p:nvSpPr>
        <p:spPr/>
        <p:txBody>
          <a:bodyPr/>
          <a:lstStyle/>
          <a:p>
            <a:fld id="{ECB05784-3136-4740-A1BE-5FE415A0B1B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1"/>
          <p:cNvPicPr>
            <a:picLocks noChangeAspect="1"/>
          </p:cNvPicPr>
          <p:nvPr/>
        </p:nvPicPr>
        <p:blipFill>
          <a:blip r:embed="rId2" cstate="print"/>
          <a:srcRect b="1666"/>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bg1"/>
                </a:solidFill>
                <a:latin typeface="+mn-lt"/>
                <a:cs typeface="Times New Roman"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800">
                <a:solidFill>
                  <a:schemeClr val="bg1"/>
                </a:solidFill>
                <a:latin typeface="+mn-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8"/>
            <a:ext cx="2133600" cy="64309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248400" cy="6430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mn-lt"/>
              </a:defRPr>
            </a:lvl1pPr>
            <a:lvl2pPr>
              <a:defRPr>
                <a:latin typeface="Verdana" pitchFamily="34" charset="0"/>
              </a:defRPr>
            </a:lvl2pPr>
            <a:lvl3pPr>
              <a:defRPr>
                <a:latin typeface="Verdana" pitchFamily="34" charset="0"/>
              </a:defRPr>
            </a:lvl3pPr>
            <a:lvl4pPr>
              <a:defRPr>
                <a:latin typeface="Verdana" pitchFamily="34" charset="0"/>
              </a:defRPr>
            </a:lvl4pPr>
            <a:lvl5pPr>
              <a:defRPr>
                <a:latin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3" name="Picture 11"/>
          <p:cNvPicPr>
            <a:picLocks noChangeAspect="1"/>
          </p:cNvPicPr>
          <p:nvPr/>
        </p:nvPicPr>
        <p:blipFill>
          <a:blip r:embed="rId2" cstate="print"/>
          <a:srcRect b="1666"/>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685800" y="2286000"/>
            <a:ext cx="7772400" cy="1362075"/>
          </a:xfrm>
          <a:prstGeom prst="rect">
            <a:avLst/>
          </a:prstGeom>
        </p:spPr>
        <p:txBody>
          <a:bodyPr anchor="t"/>
          <a:lstStyle>
            <a:lvl1pPr algn="l">
              <a:defRPr sz="4000" b="0" cap="all">
                <a:solidFill>
                  <a:schemeClr val="bg1"/>
                </a:solidFill>
                <a:latin typeface="+mn-lt"/>
              </a:defRPr>
            </a:lvl1pPr>
          </a:lstStyle>
          <a:p>
            <a:r>
              <a:rPr lang="en-US" dirty="0" smtClean="0"/>
              <a:t>Click to edit Master title style</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vertTx" preserve="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419350" y="1114425"/>
            <a:ext cx="3209925" cy="5591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781675" y="1114425"/>
            <a:ext cx="3209925" cy="5591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EFE9"/>
        </a:solidFill>
        <a:effectLst/>
      </p:bgPr>
    </p:bg>
    <p:spTree>
      <p:nvGrpSpPr>
        <p:cNvPr id="1" name=""/>
        <p:cNvGrpSpPr/>
        <p:nvPr/>
      </p:nvGrpSpPr>
      <p:grpSpPr>
        <a:xfrm>
          <a:off x="0" y="0"/>
          <a:ext cx="0" cy="0"/>
          <a:chOff x="0" y="0"/>
          <a:chExt cx="0" cy="0"/>
        </a:xfrm>
      </p:grpSpPr>
      <p:pic>
        <p:nvPicPr>
          <p:cNvPr id="1026" name="Picture 1"/>
          <p:cNvPicPr>
            <a:picLocks noChangeAspect="1"/>
          </p:cNvPicPr>
          <p:nvPr/>
        </p:nvPicPr>
        <p:blipFill>
          <a:blip r:embed="rId14" cstate="print"/>
          <a:srcRect t="8086" r="25000" b="35310"/>
          <a:stretch>
            <a:fillRect/>
          </a:stretch>
        </p:blipFill>
        <p:spPr bwMode="auto">
          <a:xfrm>
            <a:off x="2286000" y="0"/>
            <a:ext cx="6858000" cy="914400"/>
          </a:xfrm>
          <a:prstGeom prst="rect">
            <a:avLst/>
          </a:prstGeom>
          <a:noFill/>
          <a:ln w="9525">
            <a:noFill/>
            <a:miter lim="800000"/>
            <a:headEnd/>
            <a:tailEnd/>
          </a:ln>
        </p:spPr>
      </p:pic>
      <p:pic>
        <p:nvPicPr>
          <p:cNvPr id="1027" name="Picture 17"/>
          <p:cNvPicPr>
            <a:picLocks noChangeAspect="1"/>
          </p:cNvPicPr>
          <p:nvPr/>
        </p:nvPicPr>
        <p:blipFill>
          <a:blip r:embed="rId15" cstate="print"/>
          <a:srcRect l="8621" b="7199"/>
          <a:stretch>
            <a:fillRect/>
          </a:stretch>
        </p:blipFill>
        <p:spPr bwMode="auto">
          <a:xfrm>
            <a:off x="0" y="0"/>
            <a:ext cx="2209800" cy="6858000"/>
          </a:xfrm>
          <a:prstGeom prst="rect">
            <a:avLst/>
          </a:prstGeom>
          <a:noFill/>
          <a:ln w="9525">
            <a:noFill/>
            <a:miter lim="800000"/>
            <a:headEnd/>
            <a:tailEnd/>
          </a:ln>
        </p:spPr>
      </p:pic>
      <p:sp>
        <p:nvSpPr>
          <p:cNvPr id="1028" name="Rectangle 2"/>
          <p:cNvSpPr>
            <a:spLocks noGrp="1" noChangeArrowheads="1"/>
          </p:cNvSpPr>
          <p:nvPr>
            <p:ph type="body" idx="1"/>
          </p:nvPr>
        </p:nvSpPr>
        <p:spPr bwMode="auto">
          <a:xfrm>
            <a:off x="2419350" y="1114425"/>
            <a:ext cx="6572250" cy="559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4"/>
          <p:cNvSpPr>
            <a:spLocks noChangeArrowheads="1"/>
          </p:cNvSpPr>
          <p:nvPr/>
        </p:nvSpPr>
        <p:spPr bwMode="auto">
          <a:xfrm>
            <a:off x="2247900" y="901700"/>
            <a:ext cx="6896100" cy="76200"/>
          </a:xfrm>
          <a:prstGeom prst="rect">
            <a:avLst/>
          </a:prstGeom>
          <a:solidFill>
            <a:schemeClr val="accent2"/>
          </a:solidFill>
          <a:ln w="9525">
            <a:solidFill>
              <a:schemeClr val="tx1"/>
            </a:solidFill>
            <a:miter lim="800000"/>
            <a:headEnd/>
            <a:tailEnd/>
          </a:ln>
          <a:effectLst/>
        </p:spPr>
        <p:txBody>
          <a:bodyPr wrap="none" anchor="ctr"/>
          <a:lstStyle/>
          <a:p>
            <a:endParaRPr lang="en-US"/>
          </a:p>
        </p:txBody>
      </p:sp>
      <p:sp>
        <p:nvSpPr>
          <p:cNvPr id="1030" name="Rectangle 5"/>
          <p:cNvSpPr>
            <a:spLocks noChangeArrowheads="1"/>
          </p:cNvSpPr>
          <p:nvPr/>
        </p:nvSpPr>
        <p:spPr bwMode="auto">
          <a:xfrm rot="16200000" flipH="1">
            <a:off x="-1181100" y="3390900"/>
            <a:ext cx="6858000" cy="76200"/>
          </a:xfrm>
          <a:prstGeom prst="rect">
            <a:avLst/>
          </a:prstGeom>
          <a:solidFill>
            <a:schemeClr val="accent2"/>
          </a:solidFill>
          <a:ln w="9525">
            <a:solidFill>
              <a:schemeClr val="tx1"/>
            </a:solidFill>
            <a:miter lim="800000"/>
            <a:headEnd/>
            <a:tailEnd/>
          </a:ln>
          <a:effectLst/>
        </p:spPr>
        <p:txBody>
          <a:bodyPr wrap="none" anchor="ctr"/>
          <a:lstStyle/>
          <a:p>
            <a:endParaRPr lang="en-US"/>
          </a:p>
        </p:txBody>
      </p:sp>
      <p:sp>
        <p:nvSpPr>
          <p:cNvPr id="59398" name="Text Box 6"/>
          <p:cNvSpPr txBox="1">
            <a:spLocks noChangeArrowheads="1"/>
          </p:cNvSpPr>
          <p:nvPr/>
        </p:nvSpPr>
        <p:spPr bwMode="auto">
          <a:xfrm>
            <a:off x="6364288" y="46038"/>
            <a:ext cx="2909887" cy="63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204913" indent="-1204913">
              <a:defRPr>
                <a:solidFill>
                  <a:schemeClr val="tx1"/>
                </a:solidFill>
                <a:latin typeface="Arial" charset="0"/>
              </a:defRPr>
            </a:lvl1pPr>
            <a:lvl2pPr marL="1493838">
              <a:defRPr>
                <a:solidFill>
                  <a:schemeClr val="tx1"/>
                </a:solidFill>
                <a:latin typeface="Arial" charset="0"/>
              </a:defRPr>
            </a:lvl2pPr>
            <a:lvl3pPr marL="1608138">
              <a:defRPr>
                <a:solidFill>
                  <a:schemeClr val="tx1"/>
                </a:solidFill>
                <a:latin typeface="Arial" charset="0"/>
              </a:defRPr>
            </a:lvl3pPr>
            <a:lvl4pPr marL="1722438">
              <a:defRPr>
                <a:solidFill>
                  <a:schemeClr val="tx1"/>
                </a:solidFill>
                <a:latin typeface="Arial" charset="0"/>
              </a:defRPr>
            </a:lvl4pPr>
            <a:lvl5pPr marL="1836738">
              <a:defRPr>
                <a:solidFill>
                  <a:schemeClr val="tx1"/>
                </a:solidFill>
                <a:latin typeface="Arial" charset="0"/>
              </a:defRPr>
            </a:lvl5pPr>
            <a:lvl6pPr marL="2293938" fontAlgn="base">
              <a:spcBef>
                <a:spcPct val="0"/>
              </a:spcBef>
              <a:spcAft>
                <a:spcPct val="0"/>
              </a:spcAft>
              <a:defRPr>
                <a:solidFill>
                  <a:schemeClr val="tx1"/>
                </a:solidFill>
                <a:latin typeface="Arial" charset="0"/>
              </a:defRPr>
            </a:lvl6pPr>
            <a:lvl7pPr marL="2751138" fontAlgn="base">
              <a:spcBef>
                <a:spcPct val="0"/>
              </a:spcBef>
              <a:spcAft>
                <a:spcPct val="0"/>
              </a:spcAft>
              <a:defRPr>
                <a:solidFill>
                  <a:schemeClr val="tx1"/>
                </a:solidFill>
                <a:latin typeface="Arial" charset="0"/>
              </a:defRPr>
            </a:lvl7pPr>
            <a:lvl8pPr marL="3208338" fontAlgn="base">
              <a:spcBef>
                <a:spcPct val="0"/>
              </a:spcBef>
              <a:spcAft>
                <a:spcPct val="0"/>
              </a:spcAft>
              <a:defRPr>
                <a:solidFill>
                  <a:schemeClr val="tx1"/>
                </a:solidFill>
                <a:latin typeface="Arial" charset="0"/>
              </a:defRPr>
            </a:lvl8pPr>
            <a:lvl9pPr marL="3665538" fontAlgn="base">
              <a:spcBef>
                <a:spcPct val="0"/>
              </a:spcBef>
              <a:spcAft>
                <a:spcPct val="0"/>
              </a:spcAft>
              <a:defRPr>
                <a:solidFill>
                  <a:schemeClr val="tx1"/>
                </a:solidFill>
                <a:latin typeface="Arial" charset="0"/>
              </a:defRPr>
            </a:lvl9pPr>
          </a:lstStyle>
          <a:p>
            <a:pPr algn="l">
              <a:lnSpc>
                <a:spcPct val="110000"/>
              </a:lnSpc>
              <a:spcBef>
                <a:spcPct val="10000"/>
              </a:spcBef>
              <a:defRPr/>
            </a:pPr>
            <a:r>
              <a:rPr lang="en-US" sz="1500" b="1" dirty="0" smtClean="0">
                <a:solidFill>
                  <a:srgbClr val="FFE575"/>
                </a:solidFill>
                <a:latin typeface="Book Antiqua" pitchFamily="18" charset="0"/>
                <a:ea typeface="ＭＳ Ｐゴシック" pitchFamily="16" charset="-128"/>
              </a:rPr>
              <a:t>        </a:t>
            </a:r>
            <a:r>
              <a:rPr lang="en-US" sz="1700" b="1" dirty="0" smtClean="0">
                <a:solidFill>
                  <a:srgbClr val="F6DA08"/>
                </a:solidFill>
                <a:latin typeface="Book Antiqua" pitchFamily="18" charset="0"/>
                <a:ea typeface="ＭＳ Ｐゴシック" pitchFamily="16" charset="-128"/>
              </a:rPr>
              <a:t>“Let your face shine”</a:t>
            </a:r>
            <a:r>
              <a:rPr lang="en-US" dirty="0" smtClean="0">
                <a:solidFill>
                  <a:srgbClr val="F6DA08"/>
                </a:solidFill>
                <a:latin typeface="Book Antiqua" pitchFamily="18" charset="0"/>
                <a:ea typeface="ＭＳ Ｐゴシック" pitchFamily="16" charset="-128"/>
              </a:rPr>
              <a:t>                                                           </a:t>
            </a:r>
            <a:r>
              <a:rPr lang="en-US" sz="1400" dirty="0" smtClean="0">
                <a:solidFill>
                  <a:srgbClr val="F6DA08"/>
                </a:solidFill>
                <a:latin typeface="Book Antiqua" pitchFamily="18" charset="0"/>
                <a:ea typeface="ＭＳ Ｐゴシック" pitchFamily="16" charset="-128"/>
              </a:rPr>
              <a:t>Psalm</a:t>
            </a:r>
            <a:r>
              <a:rPr lang="en-US" sz="1400" baseline="0" dirty="0" smtClean="0">
                <a:solidFill>
                  <a:srgbClr val="F6DA08"/>
                </a:solidFill>
                <a:latin typeface="Book Antiqua" pitchFamily="18" charset="0"/>
                <a:ea typeface="ＭＳ Ｐゴシック" pitchFamily="16" charset="-128"/>
              </a:rPr>
              <a:t> 80</a:t>
            </a:r>
            <a:endParaRPr lang="en-US" sz="1400" dirty="0" smtClean="0">
              <a:solidFill>
                <a:srgbClr val="F6DA08"/>
              </a:solidFill>
              <a:latin typeface="Book Antiqua" pitchFamily="18" charset="0"/>
              <a:ea typeface="ＭＳ Ｐゴシック" pitchFamily="16" charset="-128"/>
            </a:endParaRPr>
          </a:p>
        </p:txBody>
      </p:sp>
      <p:pic>
        <p:nvPicPr>
          <p:cNvPr id="1032" name="Picture 9" descr="Christmas Fund Logo Trans Yellow"/>
          <p:cNvPicPr>
            <a:picLocks noChangeAspect="1" noChangeArrowheads="1"/>
          </p:cNvPicPr>
          <p:nvPr/>
        </p:nvPicPr>
        <p:blipFill>
          <a:blip r:embed="rId16" cstate="print">
            <a:lum bright="18000" contrast="-6000"/>
          </a:blip>
          <a:srcRect/>
          <a:stretch>
            <a:fillRect/>
          </a:stretch>
        </p:blipFill>
        <p:spPr bwMode="auto">
          <a:xfrm>
            <a:off x="1914525" y="114300"/>
            <a:ext cx="3267075" cy="771525"/>
          </a:xfrm>
          <a:prstGeom prst="rect">
            <a:avLst/>
          </a:prstGeom>
          <a:noFill/>
          <a:ln w="9525">
            <a:noFill/>
            <a:miter lim="800000"/>
            <a:headEnd/>
            <a:tailEnd/>
          </a:ln>
        </p:spPr>
      </p:pic>
      <p:sp>
        <p:nvSpPr>
          <p:cNvPr id="1033" name="Rectangle 11"/>
          <p:cNvSpPr>
            <a:spLocks noChangeArrowheads="1"/>
          </p:cNvSpPr>
          <p:nvPr/>
        </p:nvSpPr>
        <p:spPr bwMode="auto">
          <a:xfrm>
            <a:off x="2209800" y="901700"/>
            <a:ext cx="6934200" cy="76200"/>
          </a:xfrm>
          <a:prstGeom prst="rect">
            <a:avLst/>
          </a:prstGeom>
          <a:solidFill>
            <a:srgbClr val="E3730F"/>
          </a:solidFill>
          <a:ln w="9525">
            <a:solidFill>
              <a:schemeClr val="tx1"/>
            </a:solidFill>
            <a:miter lim="800000"/>
            <a:headEnd/>
            <a:tailEnd/>
          </a:ln>
        </p:spPr>
        <p:txBody>
          <a:bodyPr wrap="none" anchor="ctr"/>
          <a:lstStyle/>
          <a:p>
            <a:endParaRPr lang="en-US"/>
          </a:p>
        </p:txBody>
      </p:sp>
      <p:sp>
        <p:nvSpPr>
          <p:cNvPr id="1034" name="Rectangle 12"/>
          <p:cNvSpPr>
            <a:spLocks noChangeArrowheads="1"/>
          </p:cNvSpPr>
          <p:nvPr/>
        </p:nvSpPr>
        <p:spPr bwMode="auto">
          <a:xfrm rot="16200000" flipH="1">
            <a:off x="-1181100" y="3390900"/>
            <a:ext cx="6858000" cy="76200"/>
          </a:xfrm>
          <a:prstGeom prst="rect">
            <a:avLst/>
          </a:prstGeom>
          <a:solidFill>
            <a:srgbClr val="E3730F"/>
          </a:solidFill>
          <a:ln w="9525">
            <a:solidFill>
              <a:schemeClr val="tx1"/>
            </a:solidFill>
            <a:miter lim="800000"/>
            <a:headEnd/>
            <a:tailEnd/>
          </a:ln>
        </p:spPr>
        <p:txBody>
          <a:bodyPr wrap="none" anchor="ctr"/>
          <a:lstStyle/>
          <a:p>
            <a:endParaRPr lang="en-US"/>
          </a:p>
        </p:txBody>
      </p:sp>
      <p:pic>
        <p:nvPicPr>
          <p:cNvPr id="1035" name="Picture 15" descr="PB Logo Yellow"/>
          <p:cNvPicPr>
            <a:picLocks noChangeAspect="1" noChangeArrowheads="1"/>
          </p:cNvPicPr>
          <p:nvPr/>
        </p:nvPicPr>
        <p:blipFill>
          <a:blip r:embed="rId17" cstate="print"/>
          <a:srcRect/>
          <a:stretch>
            <a:fillRect/>
          </a:stretch>
        </p:blipFill>
        <p:spPr bwMode="auto">
          <a:xfrm>
            <a:off x="-22225" y="6297613"/>
            <a:ext cx="1228725" cy="5508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Antique Olive" pitchFamily="34" charset="0"/>
          <a:ea typeface="+mn-ea"/>
          <a:cs typeface="+mn-cs"/>
        </a:defRPr>
      </a:lvl1pPr>
      <a:lvl2pPr marL="742950" indent="-285750" algn="l" rtl="0" eaLnBrk="1" fontAlgn="base" hangingPunct="1">
        <a:spcBef>
          <a:spcPct val="20000"/>
        </a:spcBef>
        <a:spcAft>
          <a:spcPct val="0"/>
        </a:spcAft>
        <a:buChar char="–"/>
        <a:defRPr sz="2800">
          <a:solidFill>
            <a:schemeClr val="tx1"/>
          </a:solidFill>
          <a:latin typeface="Antique Olive" pitchFamily="34" charset="0"/>
        </a:defRPr>
      </a:lvl2pPr>
      <a:lvl3pPr marL="1143000" indent="-228600" algn="l" rtl="0" eaLnBrk="1" fontAlgn="base" hangingPunct="1">
        <a:spcBef>
          <a:spcPct val="20000"/>
        </a:spcBef>
        <a:spcAft>
          <a:spcPct val="0"/>
        </a:spcAft>
        <a:buChar char="•"/>
        <a:defRPr sz="2400">
          <a:solidFill>
            <a:schemeClr val="tx1"/>
          </a:solidFill>
          <a:latin typeface="Antique Olive" pitchFamily="34" charset="0"/>
        </a:defRPr>
      </a:lvl3pPr>
      <a:lvl4pPr marL="1600200" indent="-228600" algn="l" rtl="0" eaLnBrk="1" fontAlgn="base" hangingPunct="1">
        <a:spcBef>
          <a:spcPct val="20000"/>
        </a:spcBef>
        <a:spcAft>
          <a:spcPct val="0"/>
        </a:spcAft>
        <a:buChar char="–"/>
        <a:defRPr sz="2000">
          <a:solidFill>
            <a:schemeClr val="tx1"/>
          </a:solidFill>
          <a:latin typeface="Antique Olive" pitchFamily="34" charset="0"/>
        </a:defRPr>
      </a:lvl4pPr>
      <a:lvl5pPr marL="2057400" indent="-228600" algn="l" rtl="0" eaLnBrk="1" fontAlgn="base" hangingPunct="1">
        <a:spcBef>
          <a:spcPct val="20000"/>
        </a:spcBef>
        <a:spcAft>
          <a:spcPct val="0"/>
        </a:spcAft>
        <a:buChar char="»"/>
        <a:defRPr sz="2000">
          <a:solidFill>
            <a:schemeClr val="tx1"/>
          </a:solidFill>
          <a:latin typeface="Antique Olive"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1470025"/>
          </a:xfrm>
        </p:spPr>
        <p:txBody>
          <a:bodyPr/>
          <a:lstStyle/>
          <a:p>
            <a:r>
              <a:rPr lang="en-US" dirty="0" smtClean="0"/>
              <a:t>2011 Christmas Fund</a:t>
            </a:r>
            <a:br>
              <a:rPr lang="en-US" dirty="0" smtClean="0"/>
            </a:br>
            <a:r>
              <a:rPr lang="en-US" dirty="0" smtClean="0"/>
              <a:t>Advent Candle Liturgy</a:t>
            </a:r>
            <a:br>
              <a:rPr lang="en-US" dirty="0" smtClean="0"/>
            </a:br>
            <a:r>
              <a:rPr lang="en-US" dirty="0" smtClean="0"/>
              <a:t/>
            </a:r>
            <a:br>
              <a:rPr lang="en-US" dirty="0" smtClean="0"/>
            </a:br>
            <a:endParaRPr lang="en-US" dirty="0"/>
          </a:p>
        </p:txBody>
      </p:sp>
      <p:sp>
        <p:nvSpPr>
          <p:cNvPr id="4" name="TextBox 3"/>
          <p:cNvSpPr txBox="1"/>
          <p:nvPr/>
        </p:nvSpPr>
        <p:spPr>
          <a:xfrm>
            <a:off x="3138884" y="3122178"/>
            <a:ext cx="2895600" cy="830997"/>
          </a:xfrm>
          <a:prstGeom prst="rect">
            <a:avLst/>
          </a:prstGeom>
          <a:noFill/>
        </p:spPr>
        <p:txBody>
          <a:bodyPr wrap="square" rtlCol="0">
            <a:spAutoFit/>
          </a:bodyPr>
          <a:lstStyle/>
          <a:p>
            <a:pPr algn="ctr"/>
            <a:r>
              <a:rPr lang="en-US" sz="2400" dirty="0" smtClean="0">
                <a:solidFill>
                  <a:schemeClr val="bg1"/>
                </a:solidFill>
              </a:rPr>
              <a:t>Christmas Eve                    December </a:t>
            </a:r>
            <a:r>
              <a:rPr lang="en-US" sz="2400" dirty="0" smtClean="0">
                <a:solidFill>
                  <a:schemeClr val="bg1"/>
                </a:solidFill>
              </a:rPr>
              <a:t>24, 2011</a:t>
            </a:r>
            <a:endParaRPr lang="en-US" sz="2400" dirty="0">
              <a:solidFill>
                <a:schemeClr val="bg1"/>
              </a:solidFill>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0275" y="1152525"/>
            <a:ext cx="6572250" cy="5591175"/>
          </a:xfrm>
        </p:spPr>
        <p:txBody>
          <a:bodyPr/>
          <a:lstStyle/>
          <a:p>
            <a:pPr>
              <a:buNone/>
            </a:pPr>
            <a:r>
              <a:rPr lang="en-US" b="1" dirty="0" smtClean="0"/>
              <a:t>	</a:t>
            </a:r>
            <a:r>
              <a:rPr lang="en-US" sz="2800" b="1" dirty="0" smtClean="0"/>
              <a:t>We gather around our Advent wreath          this evening for a final time. The circle          of light is completed because in its center is the shining light of Bethlehem.</a:t>
            </a:r>
            <a:endParaRPr lang="en-US" sz="2800" b="1" dirty="0"/>
          </a:p>
        </p:txBody>
      </p:sp>
      <p:pic>
        <p:nvPicPr>
          <p:cNvPr id="3" name="Picture 8" descr="Advent Wreath"/>
          <p:cNvPicPr>
            <a:picLocks noChangeAspect="1" noChangeArrowheads="1"/>
          </p:cNvPicPr>
          <p:nvPr/>
        </p:nvPicPr>
        <p:blipFill>
          <a:blip r:embed="rId3" cstate="print"/>
          <a:srcRect/>
          <a:stretch>
            <a:fillRect/>
          </a:stretch>
        </p:blipFill>
        <p:spPr bwMode="auto">
          <a:xfrm>
            <a:off x="3352800" y="3184480"/>
            <a:ext cx="4797418" cy="3368675"/>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14068" y="1055363"/>
            <a:ext cx="6572250" cy="4648200"/>
          </a:xfrm>
        </p:spPr>
        <p:txBody>
          <a:bodyPr/>
          <a:lstStyle/>
          <a:p>
            <a:pPr>
              <a:buNone/>
            </a:pPr>
            <a:r>
              <a:rPr lang="en-US" b="1" dirty="0" smtClean="0"/>
              <a:t>	</a:t>
            </a:r>
            <a:r>
              <a:rPr lang="en-US" sz="2800" b="1" dirty="0"/>
              <a:t>H</a:t>
            </a:r>
            <a:r>
              <a:rPr lang="en-US" sz="2800" b="1" dirty="0" smtClean="0"/>
              <a:t>ope is the first candle. Hope shines – the hope of long ago prophets and each one of us for the light of the world.</a:t>
            </a:r>
          </a:p>
          <a:p>
            <a:pPr>
              <a:buNone/>
            </a:pPr>
            <a:endParaRPr lang="en-US" sz="1000" b="1" dirty="0" smtClean="0"/>
          </a:p>
          <a:p>
            <a:pPr>
              <a:buNone/>
            </a:pPr>
            <a:r>
              <a:rPr lang="en-US" sz="2600" b="1" dirty="0" smtClean="0"/>
              <a:t>	Light the candle of Hope</a:t>
            </a:r>
          </a:p>
        </p:txBody>
      </p:sp>
      <p:pic>
        <p:nvPicPr>
          <p:cNvPr id="3" name="Picture 8" descr="Advent Wreath"/>
          <p:cNvPicPr>
            <a:picLocks noChangeAspect="1" noChangeArrowheads="1"/>
          </p:cNvPicPr>
          <p:nvPr/>
        </p:nvPicPr>
        <p:blipFill>
          <a:blip r:embed="rId3" cstate="print"/>
          <a:srcRect/>
          <a:stretch>
            <a:fillRect/>
          </a:stretch>
        </p:blipFill>
        <p:spPr bwMode="auto">
          <a:xfrm>
            <a:off x="3429000" y="3041894"/>
            <a:ext cx="5397500" cy="3790044"/>
          </a:xfrm>
          <a:prstGeom prst="rect">
            <a:avLst/>
          </a:prstGeom>
          <a:noFill/>
        </p:spPr>
      </p:pic>
      <p:pic>
        <p:nvPicPr>
          <p:cNvPr id="5" name="Picture 4"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7070575" y="3367259"/>
            <a:ext cx="430068" cy="311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33600" y="1009650"/>
            <a:ext cx="6572250" cy="4648200"/>
          </a:xfrm>
        </p:spPr>
        <p:txBody>
          <a:bodyPr/>
          <a:lstStyle/>
          <a:p>
            <a:pPr>
              <a:buNone/>
            </a:pPr>
            <a:r>
              <a:rPr lang="en-US" sz="2800" dirty="0" smtClean="0"/>
              <a:t>	</a:t>
            </a:r>
            <a:r>
              <a:rPr lang="en-US" sz="2600" b="1" dirty="0"/>
              <a:t>P</a:t>
            </a:r>
            <a:r>
              <a:rPr lang="en-US" sz="2600" b="1" dirty="0" smtClean="0"/>
              <a:t>eace is the second candle. Peace shines             in angels who bent over the earth to sing “Glory to God and Peace on Earth, “ and        in every small human effort to make peace in home or community, nation and world.</a:t>
            </a:r>
          </a:p>
          <a:p>
            <a:pPr>
              <a:buNone/>
            </a:pPr>
            <a:endParaRPr lang="en-US" sz="1000" b="1" dirty="0" smtClean="0"/>
          </a:p>
          <a:p>
            <a:pPr>
              <a:buNone/>
            </a:pPr>
            <a:r>
              <a:rPr lang="en-US" sz="2600" b="1" dirty="0" smtClean="0"/>
              <a:t>	Light the Candle of Peace.</a:t>
            </a:r>
          </a:p>
        </p:txBody>
      </p:sp>
      <p:pic>
        <p:nvPicPr>
          <p:cNvPr id="3" name="Picture 8" descr="Advent Wreath"/>
          <p:cNvPicPr>
            <a:picLocks noChangeAspect="1" noChangeArrowheads="1"/>
          </p:cNvPicPr>
          <p:nvPr/>
        </p:nvPicPr>
        <p:blipFill>
          <a:blip r:embed="rId3" cstate="print"/>
          <a:srcRect/>
          <a:stretch>
            <a:fillRect/>
          </a:stretch>
        </p:blipFill>
        <p:spPr bwMode="auto">
          <a:xfrm>
            <a:off x="4308144" y="3587088"/>
            <a:ext cx="4797418" cy="3368675"/>
          </a:xfrm>
          <a:prstGeom prst="rect">
            <a:avLst/>
          </a:prstGeom>
          <a:noFill/>
        </p:spPr>
      </p:pic>
      <p:pic>
        <p:nvPicPr>
          <p:cNvPr id="6" name="Picture 5"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7520959" y="3872235"/>
            <a:ext cx="430068" cy="311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5735343" y="3915451"/>
            <a:ext cx="430068" cy="311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5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4737" y="1114425"/>
            <a:ext cx="6572250" cy="5591175"/>
          </a:xfrm>
        </p:spPr>
        <p:txBody>
          <a:bodyPr/>
          <a:lstStyle/>
          <a:p>
            <a:pPr>
              <a:buNone/>
            </a:pPr>
            <a:r>
              <a:rPr lang="en-US" sz="2600" b="1" dirty="0" smtClean="0"/>
              <a:t>	Joy is the third candle. Joy shines in symbols of pine bough and crèche, of carols and gifts,  in the faces gathered in our sanctuary and the faces of all God’s children as far away as the Magi’s homelands.</a:t>
            </a:r>
          </a:p>
          <a:p>
            <a:pPr>
              <a:buNone/>
            </a:pPr>
            <a:r>
              <a:rPr lang="en-US" b="1" dirty="0" smtClean="0"/>
              <a:t>	</a:t>
            </a:r>
            <a:r>
              <a:rPr lang="en-US" sz="2400" b="1" dirty="0" smtClean="0"/>
              <a:t>Light the Candle</a:t>
            </a:r>
          </a:p>
          <a:p>
            <a:pPr>
              <a:buNone/>
            </a:pPr>
            <a:r>
              <a:rPr lang="en-US" sz="2400" b="1" dirty="0"/>
              <a:t> </a:t>
            </a:r>
            <a:r>
              <a:rPr lang="en-US" sz="2400" b="1" dirty="0" smtClean="0"/>
              <a:t>    of Joy.</a:t>
            </a:r>
            <a:endParaRPr lang="en-US" b="1" dirty="0"/>
          </a:p>
        </p:txBody>
      </p:sp>
      <p:pic>
        <p:nvPicPr>
          <p:cNvPr id="3" name="Picture 8" descr="Advent Wreath"/>
          <p:cNvPicPr>
            <a:picLocks noChangeAspect="1" noChangeArrowheads="1"/>
          </p:cNvPicPr>
          <p:nvPr/>
        </p:nvPicPr>
        <p:blipFill>
          <a:blip r:embed="rId3" cstate="print"/>
          <a:srcRect/>
          <a:stretch>
            <a:fillRect/>
          </a:stretch>
        </p:blipFill>
        <p:spPr bwMode="auto">
          <a:xfrm>
            <a:off x="4267200" y="3411890"/>
            <a:ext cx="4797418" cy="3368675"/>
          </a:xfrm>
          <a:prstGeom prst="rect">
            <a:avLst/>
          </a:prstGeom>
          <a:noFill/>
        </p:spPr>
      </p:pic>
      <p:pic>
        <p:nvPicPr>
          <p:cNvPr id="8" name="Picture 7"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7493663" y="3694811"/>
            <a:ext cx="430068" cy="311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5694399" y="3738027"/>
            <a:ext cx="430068" cy="311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6897695" y="3562875"/>
            <a:ext cx="430068" cy="311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50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28278" y="1128073"/>
            <a:ext cx="6572250" cy="5591175"/>
          </a:xfrm>
        </p:spPr>
        <p:txBody>
          <a:bodyPr/>
          <a:lstStyle/>
          <a:p>
            <a:pPr>
              <a:buNone/>
            </a:pPr>
            <a:r>
              <a:rPr lang="en-US" sz="2600" b="1" dirty="0" smtClean="0"/>
              <a:t>	Love is the fourth candle.  Love shines         the love that came down in the Bethlehem manger and the love that names everywhere the city of David and love shines every one  of us innkeepers with a manger in our hearts. </a:t>
            </a:r>
          </a:p>
          <a:p>
            <a:pPr>
              <a:buNone/>
            </a:pPr>
            <a:endParaRPr lang="en-US" sz="500" b="1" dirty="0" smtClean="0"/>
          </a:p>
          <a:p>
            <a:pPr>
              <a:buNone/>
            </a:pPr>
            <a:r>
              <a:rPr lang="en-US" sz="2000" b="1" dirty="0" smtClean="0"/>
              <a:t>	</a:t>
            </a:r>
            <a:r>
              <a:rPr lang="en-US" sz="2400" b="1" dirty="0" smtClean="0"/>
              <a:t>Light the Candle</a:t>
            </a:r>
          </a:p>
          <a:p>
            <a:pPr>
              <a:buNone/>
            </a:pPr>
            <a:r>
              <a:rPr lang="en-US" sz="2400" b="1" dirty="0"/>
              <a:t> </a:t>
            </a:r>
            <a:r>
              <a:rPr lang="en-US" sz="2400" b="1" dirty="0" smtClean="0"/>
              <a:t>    of Love.</a:t>
            </a:r>
          </a:p>
        </p:txBody>
      </p:sp>
      <p:pic>
        <p:nvPicPr>
          <p:cNvPr id="3" name="Picture 8" descr="Advent Wreath"/>
          <p:cNvPicPr>
            <a:picLocks noChangeAspect="1" noChangeArrowheads="1"/>
          </p:cNvPicPr>
          <p:nvPr/>
        </p:nvPicPr>
        <p:blipFill>
          <a:blip r:embed="rId3" cstate="print"/>
          <a:srcRect/>
          <a:stretch>
            <a:fillRect/>
          </a:stretch>
        </p:blipFill>
        <p:spPr bwMode="auto">
          <a:xfrm>
            <a:off x="4267200" y="3411890"/>
            <a:ext cx="4797418" cy="3368675"/>
          </a:xfrm>
          <a:prstGeom prst="rect">
            <a:avLst/>
          </a:prstGeom>
          <a:noFill/>
        </p:spPr>
      </p:pic>
      <p:pic>
        <p:nvPicPr>
          <p:cNvPr id="8" name="Picture 7"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7480015" y="3722107"/>
            <a:ext cx="430068" cy="311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6895423" y="3560603"/>
            <a:ext cx="430068" cy="311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5696671" y="3740299"/>
            <a:ext cx="430068" cy="311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5275855" y="3606091"/>
            <a:ext cx="430068" cy="311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50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28278" y="1032537"/>
            <a:ext cx="6572250" cy="5591175"/>
          </a:xfrm>
        </p:spPr>
        <p:txBody>
          <a:bodyPr/>
          <a:lstStyle/>
          <a:p>
            <a:pPr>
              <a:buNone/>
            </a:pPr>
            <a:r>
              <a:rPr lang="en-US" sz="2800" dirty="0" smtClean="0"/>
              <a:t>	</a:t>
            </a:r>
            <a:r>
              <a:rPr lang="en-US" sz="2600" b="1" dirty="0" smtClean="0"/>
              <a:t>Tonight we light the Christ Candle.             Christ shines and we see God’s face.              We read by this light the old stories               of good tidings and find by this light             on our journey into the New Year so                we can share those tidings with all                  God’s children.</a:t>
            </a:r>
            <a:endParaRPr lang="en-US" sz="2600" b="1" dirty="0"/>
          </a:p>
        </p:txBody>
      </p:sp>
      <p:pic>
        <p:nvPicPr>
          <p:cNvPr id="3" name="Picture 8" descr="Advent Wreath"/>
          <p:cNvPicPr>
            <a:picLocks noChangeAspect="1" noChangeArrowheads="1"/>
          </p:cNvPicPr>
          <p:nvPr/>
        </p:nvPicPr>
        <p:blipFill>
          <a:blip r:embed="rId3" cstate="print"/>
          <a:srcRect/>
          <a:stretch>
            <a:fillRect/>
          </a:stretch>
        </p:blipFill>
        <p:spPr bwMode="auto">
          <a:xfrm>
            <a:off x="4304524" y="3579848"/>
            <a:ext cx="4797418" cy="3368675"/>
          </a:xfrm>
          <a:prstGeom prst="rect">
            <a:avLst/>
          </a:prstGeom>
          <a:noFill/>
        </p:spPr>
      </p:pic>
      <p:pic>
        <p:nvPicPr>
          <p:cNvPr id="8" name="Picture 7"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7526860" y="3859108"/>
            <a:ext cx="390971" cy="28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6942268" y="3779492"/>
            <a:ext cx="390971" cy="28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5743516" y="3931892"/>
            <a:ext cx="390971" cy="28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5322700" y="3784036"/>
            <a:ext cx="390971" cy="28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37718" y="909705"/>
            <a:ext cx="6572250" cy="5591175"/>
          </a:xfrm>
        </p:spPr>
        <p:txBody>
          <a:bodyPr/>
          <a:lstStyle/>
          <a:p>
            <a:pPr>
              <a:buNone/>
            </a:pPr>
            <a:r>
              <a:rPr lang="en-US" dirty="0" smtClean="0"/>
              <a:t>	</a:t>
            </a:r>
            <a:endParaRPr lang="en-US" dirty="0"/>
          </a:p>
          <a:p>
            <a:pPr>
              <a:buNone/>
            </a:pPr>
            <a:r>
              <a:rPr lang="en-US" sz="2800" b="1" dirty="0" smtClean="0"/>
              <a:t>Light the Christ Candle</a:t>
            </a:r>
            <a:endParaRPr lang="en-US" sz="2800" b="1" dirty="0"/>
          </a:p>
        </p:txBody>
      </p:sp>
      <p:pic>
        <p:nvPicPr>
          <p:cNvPr id="3" name="Picture 8" descr="Advent Wreath"/>
          <p:cNvPicPr>
            <a:picLocks noChangeAspect="1" noChangeArrowheads="1"/>
          </p:cNvPicPr>
          <p:nvPr/>
        </p:nvPicPr>
        <p:blipFill>
          <a:blip r:embed="rId3" cstate="print"/>
          <a:srcRect/>
          <a:stretch>
            <a:fillRect/>
          </a:stretch>
        </p:blipFill>
        <p:spPr bwMode="auto">
          <a:xfrm>
            <a:off x="2819400" y="2286000"/>
            <a:ext cx="6324600" cy="4441040"/>
          </a:xfrm>
          <a:prstGeom prst="rect">
            <a:avLst/>
          </a:prstGeom>
          <a:noFill/>
        </p:spPr>
      </p:pic>
      <p:pic>
        <p:nvPicPr>
          <p:cNvPr id="9" name="Picture 8"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7066362" y="2679423"/>
            <a:ext cx="520383" cy="37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6304346" y="2517919"/>
            <a:ext cx="520383" cy="37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4723450" y="2779503"/>
            <a:ext cx="520383" cy="37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4166154" y="2563407"/>
            <a:ext cx="520383" cy="37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descr="hugecandle"/>
          <p:cNvPicPr>
            <a:picLocks noChangeAspect="1" noChangeArrowheads="1"/>
          </p:cNvPicPr>
          <p:nvPr/>
        </p:nvPicPr>
        <p:blipFill>
          <a:blip r:embed="rId4" cstate="print">
            <a:extLst>
              <a:ext uri="{28A0092B-C50C-407E-A947-70E740481C1C}">
                <a14:useLocalDpi xmlns:a14="http://schemas.microsoft.com/office/drawing/2010/main" val="0"/>
              </a:ext>
            </a:extLst>
          </a:blip>
          <a:srcRect b="58333"/>
          <a:stretch>
            <a:fillRect/>
          </a:stretch>
        </p:blipFill>
        <p:spPr bwMode="auto">
          <a:xfrm>
            <a:off x="5569626" y="2315471"/>
            <a:ext cx="520383" cy="37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50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78406" y="1237257"/>
            <a:ext cx="5810250" cy="5591175"/>
          </a:xfrm>
        </p:spPr>
        <p:txBody>
          <a:bodyPr/>
          <a:lstStyle/>
          <a:p>
            <a:pPr>
              <a:buNone/>
            </a:pPr>
            <a:r>
              <a:rPr lang="en-US" dirty="0" smtClean="0"/>
              <a:t>	</a:t>
            </a:r>
            <a:r>
              <a:rPr lang="en-US" sz="2600" b="1" dirty="0" smtClean="0"/>
              <a:t>Let us pray…</a:t>
            </a:r>
          </a:p>
          <a:p>
            <a:pPr>
              <a:buNone/>
            </a:pPr>
            <a:r>
              <a:rPr lang="en-US" sz="2600" b="1" dirty="0" smtClean="0"/>
              <a:t>	Emmanuel, God-with-us, we give you thanks for the Star shining on us this night and the possibility of lighting our small candles at its fire. </a:t>
            </a:r>
          </a:p>
          <a:p>
            <a:pPr>
              <a:buNone/>
            </a:pPr>
            <a:r>
              <a:rPr lang="en-US" sz="2600" b="1" dirty="0"/>
              <a:t>	</a:t>
            </a:r>
            <a:r>
              <a:rPr lang="en-US" sz="2600" b="1" dirty="0" smtClean="0"/>
              <a:t>Because your face shines upon us, we promise to reflect hope and peace, joy and love on all faces and in all places, and live with Christ, the Light of the world, in the center of our lives. Amen.</a:t>
            </a:r>
            <a:endParaRPr lang="en-US" sz="2600" b="1" dirty="0"/>
          </a:p>
        </p:txBody>
      </p:sp>
    </p:spTree>
  </p:cSld>
  <p:clrMapOvr>
    <a:masterClrMapping/>
  </p:clrMapOvr>
  <mc:AlternateContent xmlns:mc="http://schemas.openxmlformats.org/markup-compatibility/2006">
    <mc:Choice xmlns:p14="http://schemas.microsoft.com/office/powerpoint/2010/main" Requires="p14">
      <p:transition spd="slow" p14:dur="1500" advClick="0" advTm="10000">
        <p:fade/>
      </p:transition>
    </mc:Choice>
    <mc:Fallback>
      <p:transition spd="slow" advClick="0" advTm="10000">
        <p:fade/>
      </p:transition>
    </mc:Fallback>
  </mc:AlternateContent>
  <p:timing>
    <p:tnLst>
      <p:par>
        <p:cTn id="1" dur="indefinite" restart="never" nodeType="tmRoot"/>
      </p:par>
    </p:tnLst>
  </p:timing>
</p:sld>
</file>

<file path=ppt/theme/theme1.xml><?xml version="1.0" encoding="utf-8"?>
<a:theme xmlns:a="http://schemas.openxmlformats.org/drawingml/2006/main" name="1_2009 CF 2 Magi">
  <a:themeElements>
    <a:clrScheme name="1_2009 CF 2 Magi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2009 CF 2 Magi">
      <a:majorFont>
        <a:latin typeface="Arial"/>
        <a:ea typeface=""/>
        <a:cs typeface=""/>
      </a:majorFont>
      <a:minorFont>
        <a:latin typeface="Goudy Old Styl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2009 CF 2 Magi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2009 CF 2 Magi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2009 CF 2 Magi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2009 CF 2 Magi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2009 CF 2 Magi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2009 CF 2 Magi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2009 CF 2 Magi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2009 CF 2 Magi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2009 CF 2 Magi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2009 CF 2 Magi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2009 CF 2 Magi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2009 CF 2 Magi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CF Advent 2011 Template</Template>
  <TotalTime>152</TotalTime>
  <Words>365</Words>
  <Application>Microsoft Office PowerPoint</Application>
  <PresentationFormat>On-screen Show (4:3)</PresentationFormat>
  <Paragraphs>80</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1_2009 CF 2 Magi</vt:lpstr>
      <vt:lpstr>2011 Christmas Fund Advent Candle Liturgy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Christmas Fund Advent Candle Liturgy</dc:title>
  <dc:creator>Susanf</dc:creator>
  <cp:lastModifiedBy>Susan Faulstick</cp:lastModifiedBy>
  <cp:revision>52</cp:revision>
  <dcterms:created xsi:type="dcterms:W3CDTF">2011-04-18T13:42:22Z</dcterms:created>
  <dcterms:modified xsi:type="dcterms:W3CDTF">2011-06-28T18:45:54Z</dcterms:modified>
</cp:coreProperties>
</file>