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8" r:id="rId2"/>
    <p:sldId id="259" r:id="rId3"/>
    <p:sldId id="260" r:id="rId4"/>
    <p:sldId id="261" r:id="rId5"/>
    <p:sldId id="262" r:id="rId6"/>
    <p:sldId id="263" r:id="rId7"/>
    <p:sldId id="264" r:id="rId8"/>
    <p:sldId id="265" r:id="rId9"/>
    <p:sldId id="266" r:id="rId10"/>
    <p:sldId id="267"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89" autoAdjust="0"/>
    <p:restoredTop sz="86397" autoAdjust="0"/>
  </p:normalViewPr>
  <p:slideViewPr>
    <p:cSldViewPr showGuides="1">
      <p:cViewPr varScale="1">
        <p:scale>
          <a:sx n="71" d="100"/>
          <a:sy n="71" d="100"/>
        </p:scale>
        <p:origin x="-936" y="-24"/>
      </p:cViewPr>
      <p:guideLst>
        <p:guide orient="horz" pos="624"/>
        <p:guide pos="1008"/>
      </p:guideLst>
    </p:cSldViewPr>
  </p:slideViewPr>
  <p:outlineViewPr>
    <p:cViewPr>
      <p:scale>
        <a:sx n="33" d="100"/>
        <a:sy n="33" d="100"/>
      </p:scale>
      <p:origin x="252" y="3546"/>
    </p:cViewPr>
  </p:outlineViewPr>
  <p:notesTextViewPr>
    <p:cViewPr>
      <p:scale>
        <a:sx n="1" d="1"/>
        <a:sy n="1" d="1"/>
      </p:scale>
      <p:origin x="0" y="0"/>
    </p:cViewPr>
  </p:notesTextViewPr>
  <p:sorterViewPr>
    <p:cViewPr>
      <p:scale>
        <a:sx n="100" d="100"/>
        <a:sy n="100" d="100"/>
      </p:scale>
      <p:origin x="0" y="1950"/>
    </p:cViewPr>
  </p:sorterViewPr>
  <p:notesViewPr>
    <p:cSldViewPr showGuides="1">
      <p:cViewPr>
        <p:scale>
          <a:sx n="75" d="100"/>
          <a:sy n="75" d="100"/>
        </p:scale>
        <p:origin x="-1374" y="10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E53F90-6C72-4183-A7E3-57C0E0EC3A59}" type="datetimeFigureOut">
              <a:rPr lang="en-US" smtClean="0"/>
              <a:t>11/20/2012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4AB25B-2624-4547-80D0-6F3CC0F89D1B}" type="slidenum">
              <a:rPr lang="en-US" smtClean="0"/>
              <a:t>‹#›</a:t>
            </a:fld>
            <a:endParaRPr lang="en-US"/>
          </a:p>
        </p:txBody>
      </p:sp>
    </p:spTree>
    <p:extLst>
      <p:ext uri="{BB962C8B-B14F-4D97-AF65-F5344CB8AC3E}">
        <p14:creationId xmlns:p14="http://schemas.microsoft.com/office/powerpoint/2010/main" val="366824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3F4AB25B-2624-4547-80D0-6F3CC0F89D1B}" type="slidenum">
              <a:rPr lang="en-US" smtClean="0"/>
              <a:t>1</a:t>
            </a:fld>
            <a:endParaRPr lang="en-US"/>
          </a:p>
        </p:txBody>
      </p:sp>
    </p:spTree>
    <p:extLst>
      <p:ext uri="{BB962C8B-B14F-4D97-AF65-F5344CB8AC3E}">
        <p14:creationId xmlns:p14="http://schemas.microsoft.com/office/powerpoint/2010/main" val="1586660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2D2CCF91-2144-454C-A626-41AC7DB7A1E1}" type="slidenum">
              <a:rPr lang="en-US" smtClean="0"/>
              <a:t>10</a:t>
            </a:fld>
            <a:endParaRPr lang="en-US"/>
          </a:p>
        </p:txBody>
      </p:sp>
      <p:sp>
        <p:nvSpPr>
          <p:cNvPr id="5" name="Rectangle 4"/>
          <p:cNvSpPr/>
          <p:nvPr/>
        </p:nvSpPr>
        <p:spPr>
          <a:xfrm>
            <a:off x="1066800" y="4572000"/>
            <a:ext cx="4343400" cy="1015663"/>
          </a:xfrm>
          <a:prstGeom prst="rect">
            <a:avLst/>
          </a:prstGeom>
        </p:spPr>
        <p:txBody>
          <a:bodyPr wrap="square">
            <a:spAutoFit/>
          </a:bodyPr>
          <a:lstStyle/>
          <a:p>
            <a:r>
              <a:rPr lang="en-US" sz="1200" b="1" dirty="0" smtClean="0">
                <a:solidFill>
                  <a:schemeClr val="tx2">
                    <a:lumMod val="75000"/>
                  </a:schemeClr>
                </a:solidFill>
                <a:latin typeface="Times New Roman" pitchFamily="18" charset="0"/>
                <a:cs typeface="Times New Roman" pitchFamily="18" charset="0"/>
              </a:rPr>
              <a:t>Reader 1:</a:t>
            </a:r>
          </a:p>
          <a:p>
            <a:endParaRPr lang="en-US" sz="1200" b="1" dirty="0">
              <a:solidFill>
                <a:schemeClr val="tx2">
                  <a:lumMod val="75000"/>
                </a:schemeClr>
              </a:solidFill>
              <a:latin typeface="Times New Roman" pitchFamily="18" charset="0"/>
              <a:cs typeface="Times New Roman" pitchFamily="18" charset="0"/>
            </a:endParaRPr>
          </a:p>
          <a:p>
            <a:r>
              <a:rPr lang="en-US" sz="1200" b="1" dirty="0" smtClean="0">
                <a:solidFill>
                  <a:schemeClr val="tx2">
                    <a:lumMod val="75000"/>
                  </a:schemeClr>
                </a:solidFill>
                <a:latin typeface="Times New Roman" pitchFamily="18" charset="0"/>
                <a:cs typeface="Times New Roman" pitchFamily="18" charset="0"/>
              </a:rPr>
              <a:t>The </a:t>
            </a:r>
            <a:r>
              <a:rPr lang="en-US" sz="1200" b="1" dirty="0">
                <a:solidFill>
                  <a:schemeClr val="tx2">
                    <a:lumMod val="75000"/>
                  </a:schemeClr>
                </a:solidFill>
                <a:latin typeface="Times New Roman" pitchFamily="18" charset="0"/>
                <a:cs typeface="Times New Roman" pitchFamily="18" charset="0"/>
              </a:rPr>
              <a:t>annual Christmas Fund sends Christmas gift checks                   that bring joy to retired members of the pension Fund                       who are more than one hundred years old.</a:t>
            </a:r>
          </a:p>
        </p:txBody>
      </p:sp>
    </p:spTree>
    <p:extLst>
      <p:ext uri="{BB962C8B-B14F-4D97-AF65-F5344CB8AC3E}">
        <p14:creationId xmlns:p14="http://schemas.microsoft.com/office/powerpoint/2010/main" val="1030461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1B3F6B"/>
                </a:solidFill>
                <a:latin typeface="Times New Roman" pitchFamily="18" charset="0"/>
                <a:cs typeface="Times New Roman" pitchFamily="18" charset="0"/>
              </a:rPr>
              <a:t>Reader 1:</a:t>
            </a:r>
          </a:p>
          <a:p>
            <a:endParaRPr lang="en-US" b="1" dirty="0"/>
          </a:p>
          <a:p>
            <a:r>
              <a:rPr lang="en-US" b="1" dirty="0" smtClean="0">
                <a:solidFill>
                  <a:srgbClr val="1B3F6B"/>
                </a:solidFill>
                <a:latin typeface="Times New Roman" pitchFamily="18" charset="0"/>
                <a:cs typeface="Times New Roman" pitchFamily="18" charset="0"/>
              </a:rPr>
              <a:t>On Christmas Day, the gift God gave to earth, </a:t>
            </a:r>
          </a:p>
          <a:p>
            <a:r>
              <a:rPr lang="en-US" b="1" dirty="0" smtClean="0">
                <a:solidFill>
                  <a:srgbClr val="1B3F6B"/>
                </a:solidFill>
                <a:latin typeface="Times New Roman" pitchFamily="18" charset="0"/>
                <a:cs typeface="Times New Roman" pitchFamily="18" charset="0"/>
              </a:rPr>
              <a:t>was an-gels to sing, magi bearing love, </a:t>
            </a:r>
            <a:r>
              <a:rPr lang="en-US" b="1" dirty="0">
                <a:solidFill>
                  <a:srgbClr val="1B3F6B"/>
                </a:solidFill>
                <a:latin typeface="Times New Roman" pitchFamily="18" charset="0"/>
                <a:cs typeface="Times New Roman" pitchFamily="18" charset="0"/>
              </a:rPr>
              <a:t> </a:t>
            </a:r>
            <a:r>
              <a:rPr lang="en-US" b="1" dirty="0" err="1" smtClean="0">
                <a:solidFill>
                  <a:srgbClr val="1B3F6B"/>
                </a:solidFill>
                <a:latin typeface="Times New Roman" pitchFamily="18" charset="0"/>
                <a:cs typeface="Times New Roman" pitchFamily="18" charset="0"/>
              </a:rPr>
              <a:t>shep</a:t>
            </a:r>
            <a:r>
              <a:rPr lang="en-US" b="1" dirty="0" smtClean="0">
                <a:solidFill>
                  <a:srgbClr val="1B3F6B"/>
                </a:solidFill>
                <a:latin typeface="Times New Roman" pitchFamily="18" charset="0"/>
                <a:cs typeface="Times New Roman" pitchFamily="18" charset="0"/>
              </a:rPr>
              <a:t>-herds’ joy,</a:t>
            </a:r>
          </a:p>
          <a:p>
            <a:r>
              <a:rPr lang="en-US" b="1" dirty="0" smtClean="0">
                <a:solidFill>
                  <a:srgbClr val="1B3F6B"/>
                </a:solidFill>
                <a:latin typeface="Times New Roman" pitchFamily="18" charset="0"/>
                <a:cs typeface="Times New Roman" pitchFamily="18" charset="0"/>
              </a:rPr>
              <a:t>peace for everyone and the manger </a:t>
            </a:r>
          </a:p>
          <a:p>
            <a:r>
              <a:rPr lang="en-US" b="1" dirty="0" smtClean="0">
                <a:solidFill>
                  <a:srgbClr val="1B3F6B"/>
                </a:solidFill>
                <a:latin typeface="Times New Roman" pitchFamily="18" charset="0"/>
                <a:cs typeface="Times New Roman" pitchFamily="18" charset="0"/>
              </a:rPr>
              <a:t>of Bethlehem’s birth!</a:t>
            </a:r>
          </a:p>
          <a:p>
            <a:endParaRPr lang="en-US" dirty="0"/>
          </a:p>
        </p:txBody>
      </p:sp>
      <p:sp>
        <p:nvSpPr>
          <p:cNvPr id="4" name="Slide Number Placeholder 3"/>
          <p:cNvSpPr>
            <a:spLocks noGrp="1"/>
          </p:cNvSpPr>
          <p:nvPr>
            <p:ph type="sldNum" sz="quarter" idx="10"/>
          </p:nvPr>
        </p:nvSpPr>
        <p:spPr/>
        <p:txBody>
          <a:bodyPr/>
          <a:lstStyle/>
          <a:p>
            <a:fld id="{3F4AB25B-2624-4547-80D0-6F3CC0F89D1B}" type="slidenum">
              <a:rPr lang="en-US" smtClean="0"/>
              <a:t>2</a:t>
            </a:fld>
            <a:endParaRPr lang="en-US"/>
          </a:p>
        </p:txBody>
      </p:sp>
    </p:spTree>
    <p:extLst>
      <p:ext uri="{BB962C8B-B14F-4D97-AF65-F5344CB8AC3E}">
        <p14:creationId xmlns:p14="http://schemas.microsoft.com/office/powerpoint/2010/main" val="782968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2">
                    <a:lumMod val="75000"/>
                  </a:schemeClr>
                </a:solidFill>
                <a:latin typeface="Times New Roman" pitchFamily="18" charset="0"/>
                <a:cs typeface="Times New Roman" pitchFamily="18" charset="0"/>
              </a:rPr>
              <a:t>Reader 2:</a:t>
            </a:r>
          </a:p>
          <a:p>
            <a:endParaRPr lang="en-US" b="1" dirty="0">
              <a:solidFill>
                <a:schemeClr val="tx2">
                  <a:lumMod val="75000"/>
                </a:schemeClr>
              </a:solidFill>
            </a:endParaRPr>
          </a:p>
          <a:p>
            <a:r>
              <a:rPr lang="en-US" b="1" dirty="0" smtClean="0">
                <a:solidFill>
                  <a:schemeClr val="tx2">
                    <a:lumMod val="75000"/>
                  </a:schemeClr>
                </a:solidFill>
                <a:latin typeface="Times New Roman" pitchFamily="18" charset="0"/>
                <a:cs typeface="Times New Roman" pitchFamily="18" charset="0"/>
              </a:rPr>
              <a:t>We gather around our Advent wreath this morning</a:t>
            </a:r>
          </a:p>
          <a:p>
            <a:r>
              <a:rPr lang="en-US" b="1" dirty="0" smtClean="0">
                <a:solidFill>
                  <a:schemeClr val="tx2">
                    <a:lumMod val="75000"/>
                  </a:schemeClr>
                </a:solidFill>
                <a:latin typeface="Times New Roman" pitchFamily="18" charset="0"/>
                <a:cs typeface="Times New Roman" pitchFamily="18" charset="0"/>
              </a:rPr>
              <a:t>for a final time. The circle of light will be completed                      </a:t>
            </a:r>
          </a:p>
          <a:p>
            <a:r>
              <a:rPr lang="en-US" b="1" dirty="0" smtClean="0">
                <a:solidFill>
                  <a:schemeClr val="tx2">
                    <a:lumMod val="75000"/>
                  </a:schemeClr>
                </a:solidFill>
                <a:latin typeface="Times New Roman" pitchFamily="18" charset="0"/>
                <a:cs typeface="Times New Roman" pitchFamily="18" charset="0"/>
              </a:rPr>
              <a:t> because in its center is the precious gift of the                               </a:t>
            </a:r>
          </a:p>
          <a:p>
            <a:r>
              <a:rPr lang="en-US" b="1" dirty="0" smtClean="0">
                <a:solidFill>
                  <a:schemeClr val="tx2">
                    <a:lumMod val="75000"/>
                  </a:schemeClr>
                </a:solidFill>
                <a:latin typeface="Times New Roman" pitchFamily="18" charset="0"/>
                <a:cs typeface="Times New Roman" pitchFamily="18" charset="0"/>
              </a:rPr>
              <a:t>Bethlehem Child.</a:t>
            </a:r>
            <a:endParaRPr lang="en-US" b="1" i="1" dirty="0" smtClean="0">
              <a:solidFill>
                <a:schemeClr val="tx2">
                  <a:lumMod val="75000"/>
                </a:schemeClr>
              </a:solidFill>
              <a:latin typeface="Times New Roman" pitchFamily="18" charset="0"/>
              <a:cs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3F4AB25B-2624-4547-80D0-6F3CC0F89D1B}" type="slidenum">
              <a:rPr lang="en-US" smtClean="0"/>
              <a:t>3</a:t>
            </a:fld>
            <a:endParaRPr lang="en-US"/>
          </a:p>
        </p:txBody>
      </p:sp>
    </p:spTree>
    <p:extLst>
      <p:ext uri="{BB962C8B-B14F-4D97-AF65-F5344CB8AC3E}">
        <p14:creationId xmlns:p14="http://schemas.microsoft.com/office/powerpoint/2010/main" val="870819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2">
                    <a:lumMod val="75000"/>
                  </a:schemeClr>
                </a:solidFill>
                <a:latin typeface="Times New Roman" pitchFamily="18" charset="0"/>
                <a:cs typeface="Times New Roman" pitchFamily="18" charset="0"/>
              </a:rPr>
              <a:t>Reader 1:</a:t>
            </a:r>
          </a:p>
          <a:p>
            <a:endParaRPr lang="en-US" b="1" dirty="0">
              <a:solidFill>
                <a:schemeClr val="tx2">
                  <a:lumMod val="75000"/>
                </a:schemeClr>
              </a:solidFill>
            </a:endParaRPr>
          </a:p>
          <a:p>
            <a:r>
              <a:rPr lang="en-US" b="1" dirty="0" smtClean="0">
                <a:solidFill>
                  <a:schemeClr val="tx2">
                    <a:lumMod val="75000"/>
                  </a:schemeClr>
                </a:solidFill>
                <a:latin typeface="Times New Roman" pitchFamily="18" charset="0"/>
                <a:cs typeface="Times New Roman" pitchFamily="18" charset="0"/>
              </a:rPr>
              <a:t>Hope is the first gift.  </a:t>
            </a:r>
          </a:p>
          <a:p>
            <a:endParaRPr lang="en-US" sz="100" b="1" dirty="0" smtClean="0">
              <a:solidFill>
                <a:schemeClr val="tx2">
                  <a:lumMod val="75000"/>
                </a:schemeClr>
              </a:solidFill>
              <a:latin typeface="Times New Roman" pitchFamily="18" charset="0"/>
              <a:cs typeface="Times New Roman" pitchFamily="18" charset="0"/>
            </a:endParaRPr>
          </a:p>
          <a:p>
            <a:r>
              <a:rPr lang="en-US" b="1" dirty="0" smtClean="0">
                <a:solidFill>
                  <a:schemeClr val="tx2">
                    <a:lumMod val="75000"/>
                  </a:schemeClr>
                </a:solidFill>
                <a:latin typeface="Times New Roman" pitchFamily="18" charset="0"/>
                <a:cs typeface="Times New Roman" pitchFamily="18" charset="0"/>
              </a:rPr>
              <a:t>This candle is lit for the prophets’ hopes of long ago for the                               Messiah’s birth and the daily hopefulness we experience that                                     </a:t>
            </a:r>
            <a:r>
              <a:rPr lang="en-US" b="1" dirty="0">
                <a:solidFill>
                  <a:schemeClr val="tx2">
                    <a:lumMod val="75000"/>
                  </a:schemeClr>
                </a:solidFill>
                <a:latin typeface="Times New Roman" pitchFamily="18" charset="0"/>
                <a:cs typeface="Times New Roman" pitchFamily="18" charset="0"/>
              </a:rPr>
              <a:t>turns us to the future with courage. </a:t>
            </a:r>
          </a:p>
          <a:p>
            <a:endParaRPr lang="en-US" b="1" dirty="0">
              <a:solidFill>
                <a:schemeClr val="bg2">
                  <a:lumMod val="50000"/>
                </a:schemeClr>
              </a:solidFill>
              <a:latin typeface="Times New Roman" pitchFamily="18" charset="0"/>
              <a:cs typeface="Times New Roman" pitchFamily="18" charset="0"/>
            </a:endParaRPr>
          </a:p>
          <a:p>
            <a:r>
              <a:rPr lang="en-US" b="1" dirty="0" err="1">
                <a:solidFill>
                  <a:schemeClr val="bg2">
                    <a:lumMod val="50000"/>
                  </a:schemeClr>
                </a:solidFill>
                <a:latin typeface="Times New Roman" pitchFamily="18" charset="0"/>
                <a:cs typeface="Times New Roman" pitchFamily="18" charset="0"/>
              </a:rPr>
              <a:t>Ligher</a:t>
            </a:r>
            <a:r>
              <a:rPr lang="en-US" b="1" dirty="0">
                <a:solidFill>
                  <a:schemeClr val="bg2">
                    <a:lumMod val="50000"/>
                  </a:schemeClr>
                </a:solidFill>
                <a:latin typeface="Times New Roman" pitchFamily="18" charset="0"/>
                <a:cs typeface="Times New Roman" pitchFamily="18" charset="0"/>
              </a:rPr>
              <a:t>: </a:t>
            </a:r>
          </a:p>
          <a:p>
            <a:endParaRPr lang="en-US" b="1" dirty="0">
              <a:solidFill>
                <a:schemeClr val="bg2">
                  <a:lumMod val="50000"/>
                </a:schemeClr>
              </a:solidFill>
              <a:latin typeface="Times New Roman" pitchFamily="18" charset="0"/>
              <a:cs typeface="Times New Roman" pitchFamily="18" charset="0"/>
            </a:endParaRPr>
          </a:p>
          <a:p>
            <a:r>
              <a:rPr lang="en-US" b="1" dirty="0">
                <a:solidFill>
                  <a:schemeClr val="bg2">
                    <a:lumMod val="50000"/>
                  </a:schemeClr>
                </a:solidFill>
                <a:latin typeface="Times New Roman" pitchFamily="18" charset="0"/>
                <a:cs typeface="Times New Roman" pitchFamily="18" charset="0"/>
              </a:rPr>
              <a:t>Light the Candle of Hope</a:t>
            </a:r>
          </a:p>
        </p:txBody>
      </p:sp>
      <p:sp>
        <p:nvSpPr>
          <p:cNvPr id="4" name="Slide Number Placeholder 3"/>
          <p:cNvSpPr>
            <a:spLocks noGrp="1"/>
          </p:cNvSpPr>
          <p:nvPr>
            <p:ph type="sldNum" sz="quarter" idx="10"/>
          </p:nvPr>
        </p:nvSpPr>
        <p:spPr/>
        <p:txBody>
          <a:bodyPr/>
          <a:lstStyle/>
          <a:p>
            <a:fld id="{3F4AB25B-2624-4547-80D0-6F3CC0F89D1B}" type="slidenum">
              <a:rPr lang="en-US" smtClean="0"/>
              <a:t>4</a:t>
            </a:fld>
            <a:endParaRPr lang="en-US"/>
          </a:p>
        </p:txBody>
      </p:sp>
    </p:spTree>
    <p:extLst>
      <p:ext uri="{BB962C8B-B14F-4D97-AF65-F5344CB8AC3E}">
        <p14:creationId xmlns:p14="http://schemas.microsoft.com/office/powerpoint/2010/main" val="2566784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chemeClr val="tx2">
                    <a:lumMod val="75000"/>
                  </a:schemeClr>
                </a:solidFill>
              </a:rPr>
              <a:t>Reader 2:</a:t>
            </a:r>
          </a:p>
          <a:p>
            <a:endParaRPr lang="en-US" b="1" dirty="0">
              <a:solidFill>
                <a:schemeClr val="tx2">
                  <a:lumMod val="75000"/>
                </a:schemeClr>
              </a:solidFill>
              <a:latin typeface="Times New Roman" pitchFamily="18" charset="0"/>
              <a:cs typeface="Times New Roman" pitchFamily="18" charset="0"/>
            </a:endParaRPr>
          </a:p>
          <a:p>
            <a:r>
              <a:rPr lang="en-US" b="1" dirty="0" smtClean="0">
                <a:solidFill>
                  <a:schemeClr val="tx2">
                    <a:lumMod val="75000"/>
                  </a:schemeClr>
                </a:solidFill>
                <a:latin typeface="Times New Roman" pitchFamily="18" charset="0"/>
                <a:cs typeface="Times New Roman" pitchFamily="18" charset="0"/>
              </a:rPr>
              <a:t>Peace is the second gift.</a:t>
            </a:r>
          </a:p>
          <a:p>
            <a:r>
              <a:rPr lang="en-US" b="1" dirty="0" smtClean="0">
                <a:solidFill>
                  <a:schemeClr val="tx2">
                    <a:lumMod val="75000"/>
                  </a:schemeClr>
                </a:solidFill>
                <a:latin typeface="Times New Roman" pitchFamily="18" charset="0"/>
                <a:cs typeface="Times New Roman" pitchFamily="18" charset="0"/>
              </a:rPr>
              <a:t>Angels sang “Glory to God and Peace of Earth.” Peace makes       </a:t>
            </a:r>
          </a:p>
          <a:p>
            <a:r>
              <a:rPr lang="en-US" b="1" dirty="0" smtClean="0">
                <a:solidFill>
                  <a:schemeClr val="tx2">
                    <a:lumMod val="75000"/>
                  </a:schemeClr>
                </a:solidFill>
                <a:latin typeface="Times New Roman" pitchFamily="18" charset="0"/>
                <a:cs typeface="Times New Roman" pitchFamily="18" charset="0"/>
              </a:rPr>
              <a:t>Christmas real in April or August or October when one small                    </a:t>
            </a:r>
          </a:p>
          <a:p>
            <a:r>
              <a:rPr lang="en-US" b="1" dirty="0" smtClean="0">
                <a:solidFill>
                  <a:schemeClr val="tx2">
                    <a:lumMod val="75000"/>
                  </a:schemeClr>
                </a:solidFill>
                <a:latin typeface="Times New Roman" pitchFamily="18" charset="0"/>
                <a:cs typeface="Times New Roman" pitchFamily="18" charset="0"/>
              </a:rPr>
              <a:t> human effort creates harmony in home or community, nation                     </a:t>
            </a:r>
          </a:p>
          <a:p>
            <a:r>
              <a:rPr lang="en-US" b="1" dirty="0" smtClean="0">
                <a:solidFill>
                  <a:schemeClr val="tx2">
                    <a:lumMod val="75000"/>
                  </a:schemeClr>
                </a:solidFill>
                <a:latin typeface="Times New Roman" pitchFamily="18" charset="0"/>
                <a:cs typeface="Times New Roman" pitchFamily="18" charset="0"/>
              </a:rPr>
              <a:t> or world.</a:t>
            </a:r>
          </a:p>
          <a:p>
            <a:endParaRPr lang="en-US" b="1" dirty="0">
              <a:solidFill>
                <a:schemeClr val="bg2">
                  <a:lumMod val="50000"/>
                </a:schemeClr>
              </a:solidFill>
              <a:latin typeface="Times New Roman" pitchFamily="18" charset="0"/>
              <a:cs typeface="Times New Roman" pitchFamily="18" charset="0"/>
            </a:endParaRPr>
          </a:p>
          <a:p>
            <a:r>
              <a:rPr lang="en-US" b="1" dirty="0" err="1" smtClean="0">
                <a:solidFill>
                  <a:schemeClr val="bg2">
                    <a:lumMod val="50000"/>
                  </a:schemeClr>
                </a:solidFill>
                <a:latin typeface="Times New Roman" pitchFamily="18" charset="0"/>
                <a:cs typeface="Times New Roman" pitchFamily="18" charset="0"/>
              </a:rPr>
              <a:t>Ligher</a:t>
            </a:r>
            <a:r>
              <a:rPr lang="en-US" b="1" dirty="0" smtClean="0">
                <a:solidFill>
                  <a:schemeClr val="bg2">
                    <a:lumMod val="50000"/>
                  </a:schemeClr>
                </a:solidFill>
                <a:latin typeface="Times New Roman" pitchFamily="18" charset="0"/>
                <a:cs typeface="Times New Roman" pitchFamily="18" charset="0"/>
              </a:rPr>
              <a:t>:</a:t>
            </a:r>
          </a:p>
          <a:p>
            <a:endParaRPr lang="en-US" b="1" dirty="0">
              <a:solidFill>
                <a:schemeClr val="bg2">
                  <a:lumMod val="50000"/>
                </a:schemeClr>
              </a:solidFill>
              <a:latin typeface="Times New Roman" pitchFamily="18" charset="0"/>
              <a:cs typeface="Times New Roman" pitchFamily="18" charset="0"/>
            </a:endParaRPr>
          </a:p>
          <a:p>
            <a:r>
              <a:rPr lang="en-US" b="1" dirty="0" smtClean="0">
                <a:solidFill>
                  <a:schemeClr val="bg2">
                    <a:lumMod val="50000"/>
                  </a:schemeClr>
                </a:solidFill>
                <a:latin typeface="Times New Roman" pitchFamily="18" charset="0"/>
                <a:cs typeface="Times New Roman" pitchFamily="18" charset="0"/>
              </a:rPr>
              <a:t>Light the Candle of Peace</a:t>
            </a:r>
          </a:p>
          <a:p>
            <a:endParaRPr lang="en-US" dirty="0"/>
          </a:p>
        </p:txBody>
      </p:sp>
      <p:sp>
        <p:nvSpPr>
          <p:cNvPr id="4" name="Slide Number Placeholder 3"/>
          <p:cNvSpPr>
            <a:spLocks noGrp="1"/>
          </p:cNvSpPr>
          <p:nvPr>
            <p:ph type="sldNum" sz="quarter" idx="10"/>
          </p:nvPr>
        </p:nvSpPr>
        <p:spPr/>
        <p:txBody>
          <a:bodyPr/>
          <a:lstStyle/>
          <a:p>
            <a:fld id="{3F4AB25B-2624-4547-80D0-6F3CC0F89D1B}" type="slidenum">
              <a:rPr lang="en-US" smtClean="0"/>
              <a:t>5</a:t>
            </a:fld>
            <a:endParaRPr lang="en-US"/>
          </a:p>
        </p:txBody>
      </p:sp>
    </p:spTree>
    <p:extLst>
      <p:ext uri="{BB962C8B-B14F-4D97-AF65-F5344CB8AC3E}">
        <p14:creationId xmlns:p14="http://schemas.microsoft.com/office/powerpoint/2010/main" val="2125136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1B3F6B"/>
                </a:solidFill>
                <a:latin typeface="Times New Roman" pitchFamily="18" charset="0"/>
                <a:cs typeface="Times New Roman" pitchFamily="18" charset="0"/>
              </a:rPr>
              <a:t>Reader 1:</a:t>
            </a:r>
          </a:p>
          <a:p>
            <a:endParaRPr lang="en-US" b="1" dirty="0">
              <a:solidFill>
                <a:srgbClr val="1B3F6B"/>
              </a:solidFill>
              <a:latin typeface="Times New Roman" pitchFamily="18" charset="0"/>
              <a:cs typeface="Times New Roman" pitchFamily="18" charset="0"/>
            </a:endParaRPr>
          </a:p>
          <a:p>
            <a:r>
              <a:rPr lang="en-US" b="1" dirty="0" smtClean="0">
                <a:solidFill>
                  <a:srgbClr val="1B3F6B"/>
                </a:solidFill>
                <a:latin typeface="Times New Roman" pitchFamily="18" charset="0"/>
                <a:cs typeface="Times New Roman" pitchFamily="18" charset="0"/>
              </a:rPr>
              <a:t>Joy is the third gift. </a:t>
            </a:r>
          </a:p>
          <a:p>
            <a:endParaRPr lang="en-US" sz="100" b="1" dirty="0" smtClean="0">
              <a:solidFill>
                <a:srgbClr val="1B3F6B"/>
              </a:solidFill>
              <a:latin typeface="Times New Roman" pitchFamily="18" charset="0"/>
              <a:cs typeface="Times New Roman" pitchFamily="18" charset="0"/>
            </a:endParaRPr>
          </a:p>
          <a:p>
            <a:r>
              <a:rPr lang="en-US" b="1" dirty="0" smtClean="0">
                <a:solidFill>
                  <a:srgbClr val="1B3F6B"/>
                </a:solidFill>
                <a:latin typeface="Times New Roman" pitchFamily="18" charset="0"/>
                <a:cs typeface="Times New Roman" pitchFamily="18" charset="0"/>
              </a:rPr>
              <a:t>Joy is spilling out all over—in this sanctuary with all these                                              wonderful faces, but also in faces at the local mall and faces                                             of God’s children all around the world. Joy cannot be contained.</a:t>
            </a:r>
          </a:p>
          <a:p>
            <a:endParaRPr lang="en-US" b="1" dirty="0">
              <a:solidFill>
                <a:srgbClr val="1B3F6B"/>
              </a:solidFill>
              <a:latin typeface="Times New Roman" pitchFamily="18" charset="0"/>
              <a:cs typeface="Times New Roman" pitchFamily="18" charset="0"/>
            </a:endParaRPr>
          </a:p>
          <a:p>
            <a:r>
              <a:rPr lang="en-US" b="1" dirty="0" smtClean="0">
                <a:solidFill>
                  <a:schemeClr val="bg2">
                    <a:lumMod val="50000"/>
                  </a:schemeClr>
                </a:solidFill>
                <a:latin typeface="Times New Roman" pitchFamily="18" charset="0"/>
                <a:cs typeface="Times New Roman" pitchFamily="18" charset="0"/>
              </a:rPr>
              <a:t>Lighter:</a:t>
            </a:r>
          </a:p>
          <a:p>
            <a:endParaRPr lang="en-US" b="1" dirty="0">
              <a:solidFill>
                <a:schemeClr val="bg2">
                  <a:lumMod val="50000"/>
                </a:schemeClr>
              </a:solidFill>
              <a:latin typeface="Times New Roman" pitchFamily="18" charset="0"/>
              <a:cs typeface="Times New Roman" pitchFamily="18" charset="0"/>
            </a:endParaRPr>
          </a:p>
          <a:p>
            <a:r>
              <a:rPr lang="en-US" b="1" dirty="0" smtClean="0">
                <a:solidFill>
                  <a:schemeClr val="bg2">
                    <a:lumMod val="50000"/>
                  </a:schemeClr>
                </a:solidFill>
                <a:latin typeface="Times New Roman" pitchFamily="18" charset="0"/>
                <a:cs typeface="Times New Roman" pitchFamily="18" charset="0"/>
              </a:rPr>
              <a:t>Light the Candle of Joy (a rose candle). </a:t>
            </a:r>
          </a:p>
          <a:p>
            <a:r>
              <a:rPr lang="en-US" i="1" dirty="0" smtClean="0">
                <a:latin typeface="Times New Roman" pitchFamily="18" charset="0"/>
              </a:rPr>
              <a:t>	</a:t>
            </a:r>
          </a:p>
        </p:txBody>
      </p:sp>
      <p:sp>
        <p:nvSpPr>
          <p:cNvPr id="4" name="Slide Number Placeholder 3"/>
          <p:cNvSpPr>
            <a:spLocks noGrp="1"/>
          </p:cNvSpPr>
          <p:nvPr>
            <p:ph type="sldNum" sz="quarter" idx="10"/>
          </p:nvPr>
        </p:nvSpPr>
        <p:spPr/>
        <p:txBody>
          <a:bodyPr/>
          <a:lstStyle/>
          <a:p>
            <a:fld id="{3F4AB25B-2624-4547-80D0-6F3CC0F89D1B}" type="slidenum">
              <a:rPr lang="en-US" smtClean="0"/>
              <a:t>6</a:t>
            </a:fld>
            <a:endParaRPr lang="en-US"/>
          </a:p>
        </p:txBody>
      </p:sp>
    </p:spTree>
    <p:extLst>
      <p:ext uri="{BB962C8B-B14F-4D97-AF65-F5344CB8AC3E}">
        <p14:creationId xmlns:p14="http://schemas.microsoft.com/office/powerpoint/2010/main" val="2739370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1B3F6B"/>
                </a:solidFill>
                <a:latin typeface="Times New Roman" pitchFamily="18" charset="0"/>
                <a:cs typeface="Times New Roman" pitchFamily="18" charset="0"/>
              </a:rPr>
              <a:t>Reader 2:</a:t>
            </a:r>
          </a:p>
          <a:p>
            <a:endParaRPr lang="en-US" b="1" dirty="0">
              <a:solidFill>
                <a:srgbClr val="1B3F6B"/>
              </a:solidFill>
              <a:latin typeface="Times New Roman" pitchFamily="18" charset="0"/>
              <a:cs typeface="Times New Roman" pitchFamily="18" charset="0"/>
            </a:endParaRPr>
          </a:p>
          <a:p>
            <a:r>
              <a:rPr lang="en-US" b="1" dirty="0" smtClean="0">
                <a:solidFill>
                  <a:srgbClr val="1B3F6B"/>
                </a:solidFill>
                <a:latin typeface="Times New Roman" pitchFamily="18" charset="0"/>
                <a:cs typeface="Times New Roman" pitchFamily="18" charset="0"/>
              </a:rPr>
              <a:t>Love is the fourth gift. </a:t>
            </a:r>
          </a:p>
          <a:p>
            <a:r>
              <a:rPr lang="en-US" b="1" dirty="0" smtClean="0">
                <a:solidFill>
                  <a:srgbClr val="1B3F6B"/>
                </a:solidFill>
                <a:latin typeface="Times New Roman" pitchFamily="18" charset="0"/>
                <a:cs typeface="Times New Roman" pitchFamily="18" charset="0"/>
              </a:rPr>
              <a:t>Love binds hope and peace and joy together. Love makes                         </a:t>
            </a:r>
          </a:p>
          <a:p>
            <a:r>
              <a:rPr lang="en-US" b="1" dirty="0" smtClean="0">
                <a:solidFill>
                  <a:srgbClr val="1B3F6B"/>
                </a:solidFill>
                <a:latin typeface="Times New Roman" pitchFamily="18" charset="0"/>
                <a:cs typeface="Times New Roman" pitchFamily="18" charset="0"/>
              </a:rPr>
              <a:t>a family today of old friends and visitors who’ve traveled as                       </a:t>
            </a:r>
          </a:p>
          <a:p>
            <a:r>
              <a:rPr lang="en-US" b="1" dirty="0" smtClean="0">
                <a:solidFill>
                  <a:srgbClr val="1B3F6B"/>
                </a:solidFill>
                <a:latin typeface="Times New Roman" pitchFamily="18" charset="0"/>
                <a:cs typeface="Times New Roman" pitchFamily="18" charset="0"/>
              </a:rPr>
              <a:t>far as modern day magi. Love takes this old story and makes                     </a:t>
            </a:r>
          </a:p>
          <a:p>
            <a:r>
              <a:rPr lang="en-US" b="1" dirty="0" smtClean="0">
                <a:solidFill>
                  <a:srgbClr val="1B3F6B"/>
                </a:solidFill>
                <a:latin typeface="Times New Roman" pitchFamily="18" charset="0"/>
                <a:cs typeface="Times New Roman" pitchFamily="18" charset="0"/>
              </a:rPr>
              <a:t> it real in our lives.</a:t>
            </a:r>
          </a:p>
          <a:p>
            <a:endParaRPr lang="en-US" b="1" dirty="0">
              <a:solidFill>
                <a:srgbClr val="1B3F6B"/>
              </a:solidFill>
              <a:latin typeface="Times New Roman" pitchFamily="18" charset="0"/>
              <a:cs typeface="Times New Roman" pitchFamily="18" charset="0"/>
            </a:endParaRPr>
          </a:p>
          <a:p>
            <a:r>
              <a:rPr lang="en-US" b="1" dirty="0" smtClean="0">
                <a:solidFill>
                  <a:schemeClr val="bg2">
                    <a:lumMod val="50000"/>
                  </a:schemeClr>
                </a:solidFill>
                <a:latin typeface="Times New Roman" pitchFamily="18" charset="0"/>
                <a:cs typeface="Times New Roman" pitchFamily="18" charset="0"/>
              </a:rPr>
              <a:t>Lighter:</a:t>
            </a:r>
          </a:p>
          <a:p>
            <a:endParaRPr lang="en-US" b="1" dirty="0">
              <a:solidFill>
                <a:schemeClr val="bg2">
                  <a:lumMod val="50000"/>
                </a:schemeClr>
              </a:solidFill>
              <a:latin typeface="Times New Roman" pitchFamily="18" charset="0"/>
              <a:cs typeface="Times New Roman" pitchFamily="18" charset="0"/>
            </a:endParaRPr>
          </a:p>
          <a:p>
            <a:r>
              <a:rPr lang="en-US" b="1" dirty="0" smtClean="0">
                <a:solidFill>
                  <a:schemeClr val="bg2">
                    <a:lumMod val="50000"/>
                  </a:schemeClr>
                </a:solidFill>
                <a:latin typeface="Times New Roman" pitchFamily="18" charset="0"/>
                <a:cs typeface="Times New Roman" pitchFamily="18" charset="0"/>
              </a:rPr>
              <a:t>Light the Candle of Love</a:t>
            </a:r>
          </a:p>
          <a:p>
            <a:endParaRPr lang="en-US" dirty="0"/>
          </a:p>
        </p:txBody>
      </p:sp>
      <p:sp>
        <p:nvSpPr>
          <p:cNvPr id="4" name="Slide Number Placeholder 3"/>
          <p:cNvSpPr>
            <a:spLocks noGrp="1"/>
          </p:cNvSpPr>
          <p:nvPr>
            <p:ph type="sldNum" sz="quarter" idx="10"/>
          </p:nvPr>
        </p:nvSpPr>
        <p:spPr/>
        <p:txBody>
          <a:bodyPr/>
          <a:lstStyle/>
          <a:p>
            <a:fld id="{3F4AB25B-2624-4547-80D0-6F3CC0F89D1B}" type="slidenum">
              <a:rPr lang="en-US" smtClean="0"/>
              <a:t>7</a:t>
            </a:fld>
            <a:endParaRPr lang="en-US"/>
          </a:p>
        </p:txBody>
      </p:sp>
    </p:spTree>
    <p:extLst>
      <p:ext uri="{BB962C8B-B14F-4D97-AF65-F5344CB8AC3E}">
        <p14:creationId xmlns:p14="http://schemas.microsoft.com/office/powerpoint/2010/main" val="410934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b="1" dirty="0" smtClean="0">
                <a:solidFill>
                  <a:srgbClr val="1B3F6B"/>
                </a:solidFill>
                <a:latin typeface="Times New Roman" pitchFamily="18" charset="0"/>
                <a:cs typeface="Times New Roman" pitchFamily="18" charset="0"/>
              </a:rPr>
              <a:t>Reader 1:</a:t>
            </a:r>
          </a:p>
          <a:p>
            <a:pPr>
              <a:lnSpc>
                <a:spcPct val="80000"/>
              </a:lnSpc>
            </a:pPr>
            <a:endParaRPr lang="en-US" b="1" dirty="0">
              <a:solidFill>
                <a:srgbClr val="1B3F6B"/>
              </a:solidFill>
              <a:latin typeface="Times New Roman" pitchFamily="18" charset="0"/>
              <a:cs typeface="Times New Roman" pitchFamily="18" charset="0"/>
            </a:endParaRPr>
          </a:p>
          <a:p>
            <a:pPr>
              <a:lnSpc>
                <a:spcPct val="80000"/>
              </a:lnSpc>
            </a:pPr>
            <a:r>
              <a:rPr lang="en-US" b="1" dirty="0" smtClean="0">
                <a:solidFill>
                  <a:srgbClr val="1B3F6B"/>
                </a:solidFill>
                <a:latin typeface="Times New Roman" pitchFamily="18" charset="0"/>
                <a:cs typeface="Times New Roman" pitchFamily="18" charset="0"/>
              </a:rPr>
              <a:t>Today we light the Christ Candle.</a:t>
            </a:r>
          </a:p>
          <a:p>
            <a:pPr>
              <a:lnSpc>
                <a:spcPct val="80000"/>
              </a:lnSpc>
            </a:pPr>
            <a:endParaRPr lang="en-US" sz="100" b="1" dirty="0" smtClean="0">
              <a:solidFill>
                <a:srgbClr val="1B3F6B"/>
              </a:solidFill>
              <a:latin typeface="Times New Roman" pitchFamily="18" charset="0"/>
              <a:cs typeface="Times New Roman" pitchFamily="18" charset="0"/>
            </a:endParaRPr>
          </a:p>
          <a:p>
            <a:pPr>
              <a:lnSpc>
                <a:spcPct val="80000"/>
              </a:lnSpc>
            </a:pPr>
            <a:r>
              <a:rPr lang="en-US" b="1" dirty="0" smtClean="0">
                <a:solidFill>
                  <a:srgbClr val="1B3F6B"/>
                </a:solidFill>
                <a:latin typeface="Times New Roman" pitchFamily="18" charset="0"/>
                <a:cs typeface="Times New Roman" pitchFamily="18" charset="0"/>
              </a:rPr>
              <a:t>Christ is and always has been the Gift. We prefer to be givers.                                               It is harder to open our hands and accept this most amazing                                             present and  let it change our lives.</a:t>
            </a:r>
          </a:p>
          <a:p>
            <a:pPr>
              <a:lnSpc>
                <a:spcPct val="80000"/>
              </a:lnSpc>
            </a:pPr>
            <a:endParaRPr lang="en-US" b="1" dirty="0">
              <a:solidFill>
                <a:srgbClr val="1B3F6B"/>
              </a:solidFill>
              <a:latin typeface="Times New Roman" pitchFamily="18" charset="0"/>
              <a:cs typeface="Times New Roman" pitchFamily="18" charset="0"/>
            </a:endParaRPr>
          </a:p>
          <a:p>
            <a:pPr>
              <a:lnSpc>
                <a:spcPct val="80000"/>
              </a:lnSpc>
            </a:pPr>
            <a:endParaRPr lang="en-US" b="1" dirty="0" smtClean="0">
              <a:solidFill>
                <a:srgbClr val="1B3F6B"/>
              </a:solidFill>
              <a:latin typeface="Times New Roman" pitchFamily="18" charset="0"/>
              <a:cs typeface="Times New Roman" pitchFamily="18" charset="0"/>
            </a:endParaRPr>
          </a:p>
          <a:p>
            <a:pPr>
              <a:lnSpc>
                <a:spcPct val="80000"/>
              </a:lnSpc>
            </a:pPr>
            <a:r>
              <a:rPr lang="en-US" b="1" dirty="0" smtClean="0">
                <a:solidFill>
                  <a:schemeClr val="bg2">
                    <a:lumMod val="50000"/>
                  </a:schemeClr>
                </a:solidFill>
                <a:latin typeface="Times New Roman" pitchFamily="18" charset="0"/>
                <a:cs typeface="Times New Roman" pitchFamily="18" charset="0"/>
              </a:rPr>
              <a:t>Lighter:</a:t>
            </a:r>
          </a:p>
          <a:p>
            <a:pPr>
              <a:lnSpc>
                <a:spcPct val="80000"/>
              </a:lnSpc>
            </a:pPr>
            <a:endParaRPr lang="en-US" b="1" dirty="0">
              <a:solidFill>
                <a:schemeClr val="bg2">
                  <a:lumMod val="50000"/>
                </a:schemeClr>
              </a:solidFill>
              <a:latin typeface="Times New Roman" pitchFamily="18" charset="0"/>
              <a:cs typeface="Times New Roman" pitchFamily="18" charset="0"/>
            </a:endParaRPr>
          </a:p>
          <a:p>
            <a:pPr>
              <a:lnSpc>
                <a:spcPct val="80000"/>
              </a:lnSpc>
            </a:pPr>
            <a:r>
              <a:rPr lang="en-US" b="1" dirty="0" smtClean="0">
                <a:solidFill>
                  <a:schemeClr val="bg2">
                    <a:lumMod val="50000"/>
                  </a:schemeClr>
                </a:solidFill>
                <a:latin typeface="Times New Roman" pitchFamily="18" charset="0"/>
                <a:cs typeface="Times New Roman" pitchFamily="18" charset="0"/>
              </a:rPr>
              <a:t>Light the Christ Candle</a:t>
            </a:r>
          </a:p>
        </p:txBody>
      </p:sp>
      <p:sp>
        <p:nvSpPr>
          <p:cNvPr id="4" name="Slide Number Placeholder 3"/>
          <p:cNvSpPr>
            <a:spLocks noGrp="1"/>
          </p:cNvSpPr>
          <p:nvPr>
            <p:ph type="sldNum" sz="quarter" idx="10"/>
          </p:nvPr>
        </p:nvSpPr>
        <p:spPr/>
        <p:txBody>
          <a:bodyPr/>
          <a:lstStyle/>
          <a:p>
            <a:fld id="{3F4AB25B-2624-4547-80D0-6F3CC0F89D1B}" type="slidenum">
              <a:rPr lang="en-US" smtClean="0"/>
              <a:t>8</a:t>
            </a:fld>
            <a:endParaRPr lang="en-US"/>
          </a:p>
        </p:txBody>
      </p:sp>
    </p:spTree>
    <p:extLst>
      <p:ext uri="{BB962C8B-B14F-4D97-AF65-F5344CB8AC3E}">
        <p14:creationId xmlns:p14="http://schemas.microsoft.com/office/powerpoint/2010/main" val="1215586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1B3F6B"/>
                </a:solidFill>
                <a:latin typeface="Times New Roman" pitchFamily="18" charset="0"/>
                <a:cs typeface="Times New Roman" pitchFamily="18" charset="0"/>
              </a:rPr>
              <a:t>Reader 2:</a:t>
            </a:r>
          </a:p>
          <a:p>
            <a:endParaRPr lang="en-US" b="1" dirty="0"/>
          </a:p>
          <a:p>
            <a:r>
              <a:rPr lang="en-US" b="1" dirty="0" smtClean="0">
                <a:solidFill>
                  <a:srgbClr val="1B3F6B"/>
                </a:solidFill>
                <a:latin typeface="Times New Roman" pitchFamily="18" charset="0"/>
                <a:cs typeface="Times New Roman" pitchFamily="18" charset="0"/>
              </a:rPr>
              <a:t>(Let us pray)</a:t>
            </a:r>
          </a:p>
          <a:p>
            <a:r>
              <a:rPr lang="en-US" b="1" dirty="0" smtClean="0">
                <a:solidFill>
                  <a:srgbClr val="1B3F6B"/>
                </a:solidFill>
                <a:latin typeface="Times New Roman" pitchFamily="18" charset="0"/>
                <a:cs typeface="Times New Roman" pitchFamily="18" charset="0"/>
              </a:rPr>
              <a:t>On all our days of Christmas the promise we believe is a </a:t>
            </a:r>
          </a:p>
          <a:p>
            <a:r>
              <a:rPr lang="en-US" b="1" dirty="0" smtClean="0">
                <a:solidFill>
                  <a:srgbClr val="1B3F6B"/>
                </a:solidFill>
                <a:latin typeface="Times New Roman" pitchFamily="18" charset="0"/>
                <a:cs typeface="Times New Roman" pitchFamily="18" charset="0"/>
              </a:rPr>
              <a:t>blessing we all can receive. Giver of all gifts, today we                                              open our hearts and  minds and spirits to you not for this  </a:t>
            </a:r>
          </a:p>
          <a:p>
            <a:r>
              <a:rPr lang="en-US" b="1" dirty="0" smtClean="0">
                <a:solidFill>
                  <a:srgbClr val="1B3F6B"/>
                </a:solidFill>
                <a:latin typeface="Times New Roman" pitchFamily="18" charset="0"/>
                <a:cs typeface="Times New Roman" pitchFamily="18" charset="0"/>
              </a:rPr>
              <a:t>holy candlelit moment alone but for </a:t>
            </a:r>
          </a:p>
          <a:p>
            <a:r>
              <a:rPr lang="en-US" b="1" dirty="0" smtClean="0">
                <a:solidFill>
                  <a:srgbClr val="1B3F6B"/>
                </a:solidFill>
                <a:latin typeface="Times New Roman" pitchFamily="18" charset="0"/>
                <a:cs typeface="Times New Roman" pitchFamily="18" charset="0"/>
              </a:rPr>
              <a:t>our lives. </a:t>
            </a:r>
          </a:p>
          <a:p>
            <a:r>
              <a:rPr lang="en-US" b="1" dirty="0" smtClean="0">
                <a:solidFill>
                  <a:srgbClr val="1B3F6B"/>
                </a:solidFill>
                <a:latin typeface="Times New Roman" pitchFamily="18" charset="0"/>
                <a:cs typeface="Times New Roman" pitchFamily="18" charset="0"/>
              </a:rPr>
              <a:t>Amen.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F4AB25B-2624-4547-80D0-6F3CC0F89D1B}" type="slidenum">
              <a:rPr lang="en-US" smtClean="0"/>
              <a:t>9</a:t>
            </a:fld>
            <a:endParaRPr lang="en-US"/>
          </a:p>
        </p:txBody>
      </p:sp>
    </p:spTree>
    <p:extLst>
      <p:ext uri="{BB962C8B-B14F-4D97-AF65-F5344CB8AC3E}">
        <p14:creationId xmlns:p14="http://schemas.microsoft.com/office/powerpoint/2010/main" val="1187792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3830398-9DD3-4A64-8AA7-FF59537714C3}" type="datetimeFigureOut">
              <a:rPr lang="en-US">
                <a:solidFill>
                  <a:prstClr val="black">
                    <a:tint val="75000"/>
                  </a:prstClr>
                </a:solidFill>
              </a:rPr>
              <a:pPr>
                <a:defRPr/>
              </a:pPr>
              <a:t>11/20/2012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FDD7E24-AADE-493F-8B6E-FE96073D5E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57440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4F8314E-5A25-4275-99D8-4E60A0A24D74}" type="datetimeFigureOut">
              <a:rPr lang="en-US">
                <a:solidFill>
                  <a:prstClr val="black">
                    <a:tint val="75000"/>
                  </a:prstClr>
                </a:solidFill>
              </a:rPr>
              <a:pPr>
                <a:defRPr/>
              </a:pPr>
              <a:t>11/20/2012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0B04CDA-B71C-49D8-8B65-CB17930D0A5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4695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997DC3E-3A7E-463C-A695-FE69FD2643FA}" type="datetimeFigureOut">
              <a:rPr lang="en-US">
                <a:solidFill>
                  <a:prstClr val="black">
                    <a:tint val="75000"/>
                  </a:prstClr>
                </a:solidFill>
              </a:rPr>
              <a:pPr>
                <a:defRPr/>
              </a:pPr>
              <a:t>11/20/2012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4FDF588-C259-4D3B-8080-9A581A1F814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674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eorgia"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p:txBody>
          <a:bodyPr/>
          <a:lstStyle>
            <a:lvl1pPr>
              <a:defRPr>
                <a:latin typeface="Georgia" pitchFamily="18" charset="0"/>
              </a:defRPr>
            </a:lvl1pPr>
            <a:lvl2pPr>
              <a:defRPr>
                <a:latin typeface="Univers 55" pitchFamily="34" charset="0"/>
              </a:defRPr>
            </a:lvl2pPr>
            <a:lvl3pPr>
              <a:defRPr>
                <a:latin typeface="Univers 55" pitchFamily="34" charset="0"/>
              </a:defRPr>
            </a:lvl3pPr>
            <a:lvl4pPr>
              <a:defRPr>
                <a:latin typeface="Univers 55" pitchFamily="34" charset="0"/>
              </a:defRPr>
            </a:lvl4pPr>
            <a:lvl5pPr>
              <a:defRPr>
                <a:latin typeface="Univers 55"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BA134682-67DB-4F7A-90DC-E68C226E2EAA}" type="datetimeFigureOut">
              <a:rPr lang="en-US">
                <a:solidFill>
                  <a:prstClr val="black">
                    <a:tint val="75000"/>
                  </a:prstClr>
                </a:solidFill>
              </a:rPr>
              <a:pPr>
                <a:defRPr/>
              </a:pPr>
              <a:t>11/20/2012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6AB806-90E3-464E-AD98-75556A246720}" type="slidenum">
              <a:rPr lang="en-US">
                <a:solidFill>
                  <a:prstClr val="black">
                    <a:tint val="75000"/>
                  </a:prstClr>
                </a:solidFill>
              </a:rPr>
              <a:pPr>
                <a:defRPr/>
              </a:pPr>
              <a:t>‹#›</a:t>
            </a:fld>
            <a:endParaRPr lang="en-US">
              <a:solidFill>
                <a:prstClr val="black">
                  <a:tint val="75000"/>
                </a:prstClr>
              </a:solidFill>
            </a:endParaRPr>
          </a:p>
        </p:txBody>
      </p:sp>
      <p:pic>
        <p:nvPicPr>
          <p:cNvPr id="7" name="Picture 15" descr="PB Logo Yellow"/>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63000"/>
                    </a14:imgEffect>
                  </a14:imgLayer>
                </a14:imgProps>
              </a:ext>
            </a:extLst>
          </a:blip>
          <a:srcRect/>
          <a:stretch>
            <a:fillRect/>
          </a:stretch>
        </p:blipFill>
        <p:spPr bwMode="auto">
          <a:xfrm>
            <a:off x="39189" y="6267949"/>
            <a:ext cx="1228725" cy="550862"/>
          </a:xfrm>
          <a:prstGeom prst="rect">
            <a:avLst/>
          </a:prstGeom>
          <a:noFill/>
          <a:ln w="9525">
            <a:noFill/>
            <a:miter lim="800000"/>
            <a:headEnd/>
            <a:tailEnd/>
          </a:ln>
        </p:spPr>
      </p:pic>
      <p:sp>
        <p:nvSpPr>
          <p:cNvPr id="8" name="TextBox 7"/>
          <p:cNvSpPr txBox="1"/>
          <p:nvPr userDrawn="1"/>
        </p:nvSpPr>
        <p:spPr>
          <a:xfrm>
            <a:off x="6172200" y="120216"/>
            <a:ext cx="2895344" cy="523220"/>
          </a:xfrm>
          <a:prstGeom prst="rect">
            <a:avLst/>
          </a:prstGeom>
          <a:noFill/>
        </p:spPr>
        <p:txBody>
          <a:bodyPr wrap="none" rtlCol="0">
            <a:spAutoFit/>
          </a:bodyPr>
          <a:lstStyle/>
          <a:p>
            <a:pPr fontAlgn="base">
              <a:spcBef>
                <a:spcPct val="0"/>
              </a:spcBef>
              <a:spcAft>
                <a:spcPct val="0"/>
              </a:spcAft>
            </a:pPr>
            <a:r>
              <a:rPr lang="en-US" sz="1600" dirty="0">
                <a:solidFill>
                  <a:srgbClr val="EDBE49"/>
                </a:solidFill>
                <a:latin typeface="Times New Roman" pitchFamily="18" charset="0"/>
                <a:cs typeface="Times New Roman" pitchFamily="18" charset="0"/>
              </a:rPr>
              <a:t>“And we have seen his glory…”</a:t>
            </a:r>
          </a:p>
          <a:p>
            <a:pPr fontAlgn="base">
              <a:spcBef>
                <a:spcPct val="0"/>
              </a:spcBef>
              <a:spcAft>
                <a:spcPct val="0"/>
              </a:spcAft>
            </a:pPr>
            <a:r>
              <a:rPr lang="en-US" sz="1200" dirty="0">
                <a:solidFill>
                  <a:srgbClr val="EDBE49"/>
                </a:solidFill>
                <a:latin typeface="Times New Roman" pitchFamily="18" charset="0"/>
                <a:cs typeface="Times New Roman" pitchFamily="18" charset="0"/>
              </a:rPr>
              <a:t>                                         John 1:14a, 16</a:t>
            </a:r>
          </a:p>
        </p:txBody>
      </p:sp>
    </p:spTree>
    <p:extLst>
      <p:ext uri="{BB962C8B-B14F-4D97-AF65-F5344CB8AC3E}">
        <p14:creationId xmlns:p14="http://schemas.microsoft.com/office/powerpoint/2010/main" val="706033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0FF8FD-5A95-4AC1-898C-A61C2847F82B}" type="datetimeFigureOut">
              <a:rPr lang="en-US">
                <a:solidFill>
                  <a:prstClr val="black">
                    <a:tint val="75000"/>
                  </a:prstClr>
                </a:solidFill>
              </a:rPr>
              <a:pPr>
                <a:defRPr/>
              </a:pPr>
              <a:t>11/20/2012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B221963-1E7F-4210-9A14-1BCA831A3CC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8577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2D2512C-90A4-48C8-B541-063ECE58BE48}" type="datetimeFigureOut">
              <a:rPr lang="en-US">
                <a:solidFill>
                  <a:prstClr val="black">
                    <a:tint val="75000"/>
                  </a:prstClr>
                </a:solidFill>
              </a:rPr>
              <a:pPr>
                <a:defRPr/>
              </a:pPr>
              <a:t>11/20/2012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7C0E387-3CAC-4B0B-9A07-B525EDE84CF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29774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9CB5EB7-589E-4B70-AC7F-117E31038BE1}" type="datetimeFigureOut">
              <a:rPr lang="en-US">
                <a:solidFill>
                  <a:prstClr val="black">
                    <a:tint val="75000"/>
                  </a:prstClr>
                </a:solidFill>
              </a:rPr>
              <a:pPr>
                <a:defRPr/>
              </a:pPr>
              <a:t>11/20/2012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3834A4F-B440-4DA9-9659-232F09637E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6556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01AFDDE-7625-4383-B6CB-FA8C33C72363}" type="datetimeFigureOut">
              <a:rPr lang="en-US">
                <a:solidFill>
                  <a:prstClr val="black">
                    <a:tint val="75000"/>
                  </a:prstClr>
                </a:solidFill>
              </a:rPr>
              <a:pPr>
                <a:defRPr/>
              </a:pPr>
              <a:t>11/20/2012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0AC3EF-9907-4310-AEE9-A8469E40F94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36235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8CC48E0-855E-498F-A78B-C65753749870}" type="datetimeFigureOut">
              <a:rPr lang="en-US">
                <a:solidFill>
                  <a:prstClr val="black">
                    <a:tint val="75000"/>
                  </a:prstClr>
                </a:solidFill>
              </a:rPr>
              <a:pPr>
                <a:defRPr/>
              </a:pPr>
              <a:t>11/20/2012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D3CF7B4F-FB83-449A-ABDE-38643C0F36C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65018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142DDEA-3596-4254-8295-D16D2CB55A48}" type="datetimeFigureOut">
              <a:rPr lang="en-US">
                <a:solidFill>
                  <a:prstClr val="black">
                    <a:tint val="75000"/>
                  </a:prstClr>
                </a:solidFill>
              </a:rPr>
              <a:pPr>
                <a:defRPr/>
              </a:pPr>
              <a:t>11/20/2012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CEE3238-6908-4635-A790-9A10232147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89839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A574276-F073-4464-8FCC-36F300757F40}" type="datetimeFigureOut">
              <a:rPr lang="en-US">
                <a:solidFill>
                  <a:prstClr val="black">
                    <a:tint val="75000"/>
                  </a:prstClr>
                </a:solidFill>
              </a:rPr>
              <a:pPr>
                <a:defRPr/>
              </a:pPr>
              <a:t>11/20/2012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794A5DC-10A7-4085-B7B8-2CFAF0FCA00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5008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4A62BE-7C8A-43D6-9C5D-9051C2458939}" type="datetimeFigureOut">
              <a:rPr lang="en-US">
                <a:solidFill>
                  <a:prstClr val="black">
                    <a:tint val="75000"/>
                  </a:prstClr>
                </a:solidFill>
              </a:rPr>
              <a:pPr>
                <a:defRPr/>
              </a:pPr>
              <a:t>11/20/2012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ABD0AC7-6B87-4EE1-A63C-D8E3E5DA4DC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88622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lumMod val="90000"/>
              </a:schemeClr>
            </a:gs>
            <a:gs pos="82000">
              <a:schemeClr val="bg1">
                <a:tint val="45000"/>
                <a:shade val="99000"/>
                <a:satMod val="350000"/>
              </a:schemeClr>
            </a:gs>
            <a:gs pos="100000">
              <a:srgbClr val="B7961D"/>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E7EDA4C-9EF7-40B0-B4E4-D5CBBC596FB1}" type="datetimeFigureOut">
              <a:rPr lang="en-US">
                <a:solidFill>
                  <a:prstClr val="black">
                    <a:tint val="75000"/>
                  </a:prstClr>
                </a:solidFill>
              </a:rPr>
              <a:pPr>
                <a:defRPr/>
              </a:pPr>
              <a:t>11/20/2012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352184EE-C976-40EC-8FDC-651F1DC7B9FB}" type="slidenum">
              <a:rPr lang="en-US">
                <a:solidFill>
                  <a:prstClr val="black">
                    <a:tint val="75000"/>
                  </a:prstClr>
                </a:solidFill>
              </a:rPr>
              <a:pPr>
                <a:defRPr/>
              </a:pPr>
              <a:t>‹#›</a:t>
            </a:fld>
            <a:endParaRPr lang="en-US">
              <a:solidFill>
                <a:prstClr val="black">
                  <a:tint val="75000"/>
                </a:prstClr>
              </a:solidFill>
            </a:endParaRPr>
          </a:p>
        </p:txBody>
      </p:sp>
      <p:pic>
        <p:nvPicPr>
          <p:cNvPr id="1031" name="Picture 7" descr="CFP-Bethlehem-PP"/>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3904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6.gif"/><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6.gi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6.gif"/><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6.gif"/><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84"/>
            <a:ext cx="9144000" cy="6844632"/>
          </a:xfrm>
          <a:prstGeom prst="rect">
            <a:avLst/>
          </a:prstGeom>
        </p:spPr>
      </p:pic>
      <p:sp>
        <p:nvSpPr>
          <p:cNvPr id="48129" name="Title 4"/>
          <p:cNvSpPr>
            <a:spLocks noGrp="1"/>
          </p:cNvSpPr>
          <p:nvPr>
            <p:ph type="ctrTitle"/>
          </p:nvPr>
        </p:nvSpPr>
        <p:spPr/>
        <p:txBody>
          <a:bodyPr/>
          <a:lstStyle/>
          <a:p>
            <a:r>
              <a:rPr lang="en-US" dirty="0" smtClean="0">
                <a:solidFill>
                  <a:schemeClr val="bg1"/>
                </a:solidFill>
                <a:latin typeface="Georgia" pitchFamily="18" charset="0"/>
              </a:rPr>
              <a:t>Christmas Day</a:t>
            </a:r>
          </a:p>
        </p:txBody>
      </p:sp>
      <p:sp>
        <p:nvSpPr>
          <p:cNvPr id="6" name="Subtitle 5"/>
          <p:cNvSpPr>
            <a:spLocks noGrp="1"/>
          </p:cNvSpPr>
          <p:nvPr>
            <p:ph type="subTitle" idx="1"/>
          </p:nvPr>
        </p:nvSpPr>
        <p:spPr>
          <a:xfrm>
            <a:off x="1365613" y="3153182"/>
            <a:ext cx="6400800" cy="1752600"/>
          </a:xfrm>
        </p:spPr>
        <p:txBody>
          <a:bodyPr rtlCol="0">
            <a:normAutofit/>
          </a:bodyPr>
          <a:lstStyle/>
          <a:p>
            <a:pPr fontAlgn="auto">
              <a:spcAft>
                <a:spcPts val="0"/>
              </a:spcAft>
              <a:defRPr/>
            </a:pPr>
            <a:r>
              <a:rPr lang="en-US" sz="2000" dirty="0" smtClean="0">
                <a:solidFill>
                  <a:schemeClr val="bg2">
                    <a:lumMod val="90000"/>
                  </a:schemeClr>
                </a:solidFill>
                <a:latin typeface="Univers 55" pitchFamily="34" charset="0"/>
              </a:rPr>
              <a:t>December 25th, 2012</a:t>
            </a:r>
            <a:endParaRPr lang="en-US" sz="2000" dirty="0">
              <a:solidFill>
                <a:schemeClr val="bg2">
                  <a:lumMod val="90000"/>
                </a:schemeClr>
              </a:solidFill>
              <a:latin typeface="Univers 55" pitchFamily="34" charset="0"/>
            </a:endParaRPr>
          </a:p>
        </p:txBody>
      </p:sp>
    </p:spTree>
    <p:extLst>
      <p:ext uri="{BB962C8B-B14F-4D97-AF65-F5344CB8AC3E}">
        <p14:creationId xmlns:p14="http://schemas.microsoft.com/office/powerpoint/2010/main" val="37131954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84"/>
            <a:ext cx="9144000" cy="6844632"/>
          </a:xfrm>
          <a:prstGeom prst="rect">
            <a:avLst/>
          </a:prstGeom>
        </p:spPr>
      </p:pic>
      <p:sp>
        <p:nvSpPr>
          <p:cNvPr id="37890" name="Text Placeholder 2"/>
          <p:cNvSpPr>
            <a:spLocks noGrp="1"/>
          </p:cNvSpPr>
          <p:nvPr>
            <p:ph type="body" idx="1"/>
          </p:nvPr>
        </p:nvSpPr>
        <p:spPr>
          <a:xfrm>
            <a:off x="1040674" y="2492995"/>
            <a:ext cx="8229600" cy="4525963"/>
          </a:xfrm>
        </p:spPr>
        <p:txBody>
          <a:bodyPr/>
          <a:lstStyle/>
          <a:p>
            <a:pPr marL="0" indent="0">
              <a:buFont typeface="Arial" pitchFamily="34" charset="0"/>
              <a:buNone/>
            </a:pPr>
            <a:r>
              <a:rPr lang="en-US" sz="2400" dirty="0" smtClean="0">
                <a:solidFill>
                  <a:schemeClr val="bg1"/>
                </a:solidFill>
                <a:latin typeface="Times New Roman" pitchFamily="18" charset="0"/>
                <a:cs typeface="Times New Roman" pitchFamily="18" charset="0"/>
              </a:rPr>
              <a:t>The annual Christmas Fund sends Christmas gift checks                   that bring joy to retired members of the pension Fund                       who are more than one hundred years old.</a:t>
            </a:r>
          </a:p>
        </p:txBody>
      </p:sp>
    </p:spTree>
    <p:extLst>
      <p:ext uri="{BB962C8B-B14F-4D97-AF65-F5344CB8AC3E}">
        <p14:creationId xmlns:p14="http://schemas.microsoft.com/office/powerpoint/2010/main" val="21187636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5896" b="14313"/>
          <a:stretch/>
        </p:blipFill>
        <p:spPr>
          <a:xfrm>
            <a:off x="1761096" y="1045712"/>
            <a:ext cx="7382904" cy="5812288"/>
          </a:xfrm>
          <a:prstGeom prst="rect">
            <a:avLst/>
          </a:prstGeom>
        </p:spPr>
      </p:pic>
      <p:sp>
        <p:nvSpPr>
          <p:cNvPr id="3" name="Text Placeholder 2"/>
          <p:cNvSpPr>
            <a:spLocks noGrp="1"/>
          </p:cNvSpPr>
          <p:nvPr>
            <p:ph type="body" idx="1"/>
          </p:nvPr>
        </p:nvSpPr>
        <p:spPr>
          <a:xfrm>
            <a:off x="1524000" y="812358"/>
            <a:ext cx="8229600" cy="4525963"/>
          </a:xfrm>
        </p:spPr>
        <p:txBody>
          <a:bodyPr>
            <a:noAutofit/>
          </a:bodyPr>
          <a:lstStyle/>
          <a:p>
            <a:pPr marL="0" indent="0">
              <a:spcBef>
                <a:spcPts val="0"/>
              </a:spcBef>
              <a:buFont typeface="Arial" pitchFamily="34" charset="0"/>
              <a:buNone/>
            </a:pPr>
            <a:r>
              <a:rPr lang="en-US" sz="2200" dirty="0" smtClean="0">
                <a:solidFill>
                  <a:srgbClr val="1B3F6B"/>
                </a:solidFill>
                <a:latin typeface="Times New Roman" pitchFamily="18" charset="0"/>
                <a:cs typeface="Times New Roman" pitchFamily="18" charset="0"/>
              </a:rPr>
              <a:t>On Christmas Day, the gift God gave to earth, </a:t>
            </a:r>
          </a:p>
          <a:p>
            <a:pPr marL="0" indent="0">
              <a:spcBef>
                <a:spcPts val="0"/>
              </a:spcBef>
              <a:buFont typeface="Arial" pitchFamily="34" charset="0"/>
              <a:buNone/>
            </a:pPr>
            <a:r>
              <a:rPr lang="en-US" sz="2200" dirty="0" smtClean="0">
                <a:solidFill>
                  <a:srgbClr val="1B3F6B"/>
                </a:solidFill>
                <a:latin typeface="Times New Roman" pitchFamily="18" charset="0"/>
                <a:cs typeface="Times New Roman" pitchFamily="18" charset="0"/>
              </a:rPr>
              <a:t>was an-gels to sing, magi bearing love, </a:t>
            </a:r>
            <a:r>
              <a:rPr lang="en-US" sz="2200" dirty="0" err="1" smtClean="0">
                <a:solidFill>
                  <a:srgbClr val="1B3F6B"/>
                </a:solidFill>
                <a:latin typeface="Times New Roman" pitchFamily="18" charset="0"/>
                <a:cs typeface="Times New Roman" pitchFamily="18" charset="0"/>
              </a:rPr>
              <a:t>shep</a:t>
            </a:r>
            <a:r>
              <a:rPr lang="en-US" sz="2200" dirty="0" smtClean="0">
                <a:solidFill>
                  <a:srgbClr val="1B3F6B"/>
                </a:solidFill>
                <a:latin typeface="Times New Roman" pitchFamily="18" charset="0"/>
                <a:cs typeface="Times New Roman" pitchFamily="18" charset="0"/>
              </a:rPr>
              <a:t>-herds’ joy,</a:t>
            </a:r>
          </a:p>
          <a:p>
            <a:pPr marL="0" indent="0">
              <a:spcBef>
                <a:spcPts val="0"/>
              </a:spcBef>
              <a:buFont typeface="Arial" pitchFamily="34" charset="0"/>
              <a:buNone/>
            </a:pPr>
            <a:r>
              <a:rPr lang="en-US" sz="2200" dirty="0" smtClean="0">
                <a:solidFill>
                  <a:srgbClr val="1B3F6B"/>
                </a:solidFill>
                <a:latin typeface="Times New Roman" pitchFamily="18" charset="0"/>
                <a:cs typeface="Times New Roman" pitchFamily="18" charset="0"/>
              </a:rPr>
              <a:t>peace for everyone and the manger </a:t>
            </a:r>
          </a:p>
          <a:p>
            <a:pPr marL="0" indent="0">
              <a:spcBef>
                <a:spcPts val="0"/>
              </a:spcBef>
              <a:buFont typeface="Arial" pitchFamily="34" charset="0"/>
              <a:buNone/>
            </a:pPr>
            <a:r>
              <a:rPr lang="en-US" sz="2200" dirty="0" smtClean="0">
                <a:solidFill>
                  <a:srgbClr val="1B3F6B"/>
                </a:solidFill>
                <a:latin typeface="Times New Roman" pitchFamily="18" charset="0"/>
                <a:cs typeface="Times New Roman" pitchFamily="18" charset="0"/>
              </a:rPr>
              <a:t>of Bethlehem’s birth!</a:t>
            </a:r>
          </a:p>
        </p:txBody>
      </p:sp>
    </p:spTree>
    <p:extLst>
      <p:ext uri="{BB962C8B-B14F-4D97-AF65-F5344CB8AC3E}">
        <p14:creationId xmlns:p14="http://schemas.microsoft.com/office/powerpoint/2010/main" val="8406264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15896" b="14313"/>
          <a:stretch/>
        </p:blipFill>
        <p:spPr>
          <a:xfrm>
            <a:off x="1761096" y="1045712"/>
            <a:ext cx="7382904" cy="5812288"/>
          </a:xfrm>
          <a:prstGeom prst="rect">
            <a:avLst/>
          </a:prstGeom>
        </p:spPr>
      </p:pic>
      <p:sp>
        <p:nvSpPr>
          <p:cNvPr id="3" name="Text Placeholder 2"/>
          <p:cNvSpPr>
            <a:spLocks noGrp="1"/>
          </p:cNvSpPr>
          <p:nvPr>
            <p:ph type="body" idx="1"/>
          </p:nvPr>
        </p:nvSpPr>
        <p:spPr>
          <a:xfrm>
            <a:off x="1532010" y="839926"/>
            <a:ext cx="8229600" cy="4525963"/>
          </a:xfrm>
        </p:spPr>
        <p:txBody>
          <a:bodyPr>
            <a:normAutofit/>
          </a:bodyPr>
          <a:lstStyle/>
          <a:p>
            <a:pPr marL="0" indent="0">
              <a:buFont typeface="Arial" pitchFamily="34" charset="0"/>
              <a:buNone/>
            </a:pPr>
            <a:r>
              <a:rPr lang="en-US" sz="2400" dirty="0" smtClean="0">
                <a:solidFill>
                  <a:srgbClr val="1B3F6B"/>
                </a:solidFill>
                <a:latin typeface="Times New Roman" pitchFamily="18" charset="0"/>
                <a:cs typeface="Times New Roman" pitchFamily="18" charset="0"/>
              </a:rPr>
              <a:t>We gather around our Advent wreath this morning                                           for a final time. The circle of light will be completed                       because in its center is the precious gift of the                               Bethlehem Child.</a:t>
            </a:r>
            <a:endParaRPr lang="en-US" sz="2400" i="1" dirty="0" smtClean="0">
              <a:solidFill>
                <a:srgbClr val="1B3F6B"/>
              </a:solidFill>
              <a:latin typeface="Times New Roman" pitchFamily="18" charset="0"/>
              <a:cs typeface="Times New Roman" pitchFamily="18" charset="0"/>
            </a:endParaRPr>
          </a:p>
        </p:txBody>
      </p:sp>
    </p:spTree>
    <p:extLst>
      <p:ext uri="{BB962C8B-B14F-4D97-AF65-F5344CB8AC3E}">
        <p14:creationId xmlns:p14="http://schemas.microsoft.com/office/powerpoint/2010/main" val="15695639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18535" y="841795"/>
            <a:ext cx="8229600" cy="4525963"/>
          </a:xfrm>
        </p:spPr>
        <p:txBody>
          <a:bodyPr>
            <a:noAutofit/>
          </a:bodyPr>
          <a:lstStyle/>
          <a:p>
            <a:pPr marL="0" indent="0">
              <a:buFont typeface="Arial" pitchFamily="34" charset="0"/>
              <a:buNone/>
            </a:pPr>
            <a:r>
              <a:rPr lang="en-US" sz="2400" dirty="0" smtClean="0">
                <a:solidFill>
                  <a:srgbClr val="14425D"/>
                </a:solidFill>
                <a:latin typeface="Times New Roman" pitchFamily="18" charset="0"/>
                <a:cs typeface="Times New Roman" pitchFamily="18" charset="0"/>
              </a:rPr>
              <a:t>Hope is the first gift.  </a:t>
            </a:r>
          </a:p>
          <a:p>
            <a:pPr marL="0" indent="0">
              <a:buFont typeface="Arial" pitchFamily="34" charset="0"/>
              <a:buNone/>
            </a:pPr>
            <a:endParaRPr lang="en-US" sz="100" dirty="0" smtClean="0">
              <a:solidFill>
                <a:srgbClr val="14425D"/>
              </a:solidFill>
              <a:latin typeface="Times New Roman" pitchFamily="18" charset="0"/>
              <a:cs typeface="Times New Roman" pitchFamily="18" charset="0"/>
            </a:endParaRPr>
          </a:p>
          <a:p>
            <a:pPr marL="0" indent="0">
              <a:buFont typeface="Arial" pitchFamily="34" charset="0"/>
              <a:buNone/>
            </a:pPr>
            <a:r>
              <a:rPr lang="en-US" sz="2400" dirty="0" smtClean="0">
                <a:solidFill>
                  <a:srgbClr val="14425D"/>
                </a:solidFill>
                <a:latin typeface="Times New Roman" pitchFamily="18" charset="0"/>
                <a:cs typeface="Times New Roman" pitchFamily="18" charset="0"/>
              </a:rPr>
              <a:t>This candle is lit for the prophets’ hopes of long ago for the                               Messiah’s birth and the daily hopefulness we experience that                                     turns us to the future with courage. </a:t>
            </a:r>
          </a:p>
        </p:txBody>
      </p:sp>
      <p:pic>
        <p:nvPicPr>
          <p:cNvPr id="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56050" y="1321441"/>
            <a:ext cx="2794000" cy="241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7571375" y="2354598"/>
            <a:ext cx="54483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15896" b="14313"/>
          <a:stretch/>
        </p:blipFill>
        <p:spPr>
          <a:xfrm>
            <a:off x="2413600" y="1494020"/>
            <a:ext cx="6775370" cy="5363980"/>
          </a:xfrm>
          <a:prstGeom prst="rect">
            <a:avLst/>
          </a:prstGeom>
        </p:spPr>
      </p:pic>
    </p:spTree>
    <p:extLst>
      <p:ext uri="{BB962C8B-B14F-4D97-AF65-F5344CB8AC3E}">
        <p14:creationId xmlns:p14="http://schemas.microsoft.com/office/powerpoint/2010/main" val="109322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16644" b="20313"/>
          <a:stretch/>
        </p:blipFill>
        <p:spPr>
          <a:xfrm>
            <a:off x="1746106" y="1393063"/>
            <a:ext cx="7397894" cy="5464937"/>
          </a:xfrm>
          <a:prstGeom prst="rect">
            <a:avLst/>
          </a:prstGeom>
        </p:spPr>
      </p:pic>
      <p:sp>
        <p:nvSpPr>
          <p:cNvPr id="3" name="Text Placeholder 2"/>
          <p:cNvSpPr>
            <a:spLocks noGrp="1"/>
          </p:cNvSpPr>
          <p:nvPr>
            <p:ph type="body" idx="1"/>
          </p:nvPr>
        </p:nvSpPr>
        <p:spPr>
          <a:xfrm>
            <a:off x="1533525" y="816432"/>
            <a:ext cx="8229600" cy="4525963"/>
          </a:xfrm>
        </p:spPr>
        <p:txBody>
          <a:bodyPr>
            <a:normAutofit/>
          </a:bodyPr>
          <a:lstStyle/>
          <a:p>
            <a:pPr marL="0" indent="0">
              <a:buFont typeface="Arial" pitchFamily="34" charset="0"/>
              <a:buNone/>
            </a:pPr>
            <a:r>
              <a:rPr lang="en-US" sz="2200" dirty="0" smtClean="0">
                <a:solidFill>
                  <a:srgbClr val="1B3F6B"/>
                </a:solidFill>
                <a:latin typeface="Times New Roman" pitchFamily="18" charset="0"/>
                <a:cs typeface="Times New Roman" pitchFamily="18" charset="0"/>
              </a:rPr>
              <a:t>Peace is the second gift.</a:t>
            </a:r>
          </a:p>
          <a:p>
            <a:pPr marL="0" indent="0">
              <a:buFont typeface="Arial" pitchFamily="34" charset="0"/>
              <a:buNone/>
            </a:pPr>
            <a:r>
              <a:rPr lang="en-US" sz="2200" dirty="0" smtClean="0">
                <a:solidFill>
                  <a:srgbClr val="1B3F6B"/>
                </a:solidFill>
                <a:latin typeface="Times New Roman" pitchFamily="18" charset="0"/>
                <a:cs typeface="Times New Roman" pitchFamily="18" charset="0"/>
              </a:rPr>
              <a:t>Angels sang “Glory to God and Peace of Earth.” Peace makes                      Christmas real in April or August or October when one small                     human effort creates harmony in home or community, nation                      or world.</a:t>
            </a:r>
          </a:p>
          <a:p>
            <a:pPr marL="0" indent="0">
              <a:buFont typeface="Arial" pitchFamily="34" charset="0"/>
              <a:buNone/>
            </a:pPr>
            <a:r>
              <a:rPr lang="en-US" sz="2200" dirty="0" smtClean="0">
                <a:solidFill>
                  <a:srgbClr val="1B3F6B"/>
                </a:solidFill>
                <a:latin typeface="Times New Roman" pitchFamily="18" charset="0"/>
                <a:cs typeface="Times New Roman" pitchFamily="18" charset="0"/>
              </a:rPr>
              <a:t> </a:t>
            </a:r>
          </a:p>
          <a:p>
            <a:pPr marL="0" indent="0">
              <a:buFont typeface="Arial" pitchFamily="34" charset="0"/>
              <a:buNone/>
            </a:pPr>
            <a:endParaRPr lang="en-US" sz="2400" i="1" dirty="0" smtClean="0">
              <a:solidFill>
                <a:srgbClr val="1B3F6B"/>
              </a:solidFill>
              <a:latin typeface="Univers 55"/>
            </a:endParaRPr>
          </a:p>
          <a:p>
            <a:pPr marL="0" indent="0">
              <a:buFont typeface="Arial" pitchFamily="34" charset="0"/>
              <a:buNone/>
            </a:pPr>
            <a:endParaRPr lang="en-US" sz="2400" i="1" dirty="0" smtClean="0">
              <a:latin typeface="Univers 55"/>
            </a:endParaRPr>
          </a:p>
        </p:txBody>
      </p:sp>
      <p:pic>
        <p:nvPicPr>
          <p:cNvPr id="1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83635" y="1393063"/>
            <a:ext cx="2794000" cy="241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hugecandle"/>
          <p:cNvPicPr>
            <a:picLocks noChangeAspect="1" noChangeArrowheads="1"/>
          </p:cNvPicPr>
          <p:nvPr/>
        </p:nvPicPr>
        <p:blipFill>
          <a:blip r:embed="rId5">
            <a:extLst>
              <a:ext uri="{28A0092B-C50C-407E-A947-70E740481C1C}">
                <a14:useLocalDpi xmlns:a14="http://schemas.microsoft.com/office/drawing/2010/main" val="0"/>
              </a:ext>
            </a:extLst>
          </a:blip>
          <a:srcRect b="58333"/>
          <a:stretch>
            <a:fillRect/>
          </a:stretch>
        </p:blipFill>
        <p:spPr bwMode="auto">
          <a:xfrm>
            <a:off x="7433870" y="2411230"/>
            <a:ext cx="54483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94925" y="1617913"/>
            <a:ext cx="2794000" cy="241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hugecandle"/>
          <p:cNvPicPr>
            <a:picLocks noChangeAspect="1" noChangeArrowheads="1"/>
          </p:cNvPicPr>
          <p:nvPr/>
        </p:nvPicPr>
        <p:blipFill>
          <a:blip r:embed="rId5">
            <a:extLst>
              <a:ext uri="{28A0092B-C50C-407E-A947-70E740481C1C}">
                <a14:useLocalDpi xmlns:a14="http://schemas.microsoft.com/office/drawing/2010/main" val="0"/>
              </a:ext>
            </a:extLst>
          </a:blip>
          <a:srcRect b="58333"/>
          <a:stretch>
            <a:fillRect/>
          </a:stretch>
        </p:blipFill>
        <p:spPr bwMode="auto">
          <a:xfrm>
            <a:off x="4110250" y="2651070"/>
            <a:ext cx="54483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53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76375" y="866465"/>
            <a:ext cx="8229600" cy="4525963"/>
          </a:xfrm>
        </p:spPr>
        <p:txBody>
          <a:bodyPr>
            <a:normAutofit/>
          </a:bodyPr>
          <a:lstStyle/>
          <a:p>
            <a:pPr marL="0" indent="0">
              <a:buFont typeface="Arial" pitchFamily="34" charset="0"/>
              <a:buNone/>
            </a:pPr>
            <a:r>
              <a:rPr lang="en-US" sz="2200" dirty="0" smtClean="0">
                <a:solidFill>
                  <a:srgbClr val="1B3F6B"/>
                </a:solidFill>
                <a:latin typeface="Times New Roman" pitchFamily="18" charset="0"/>
                <a:cs typeface="Times New Roman" pitchFamily="18" charset="0"/>
              </a:rPr>
              <a:t>Joy is the third gift. </a:t>
            </a:r>
          </a:p>
          <a:p>
            <a:pPr marL="0" indent="0">
              <a:buFont typeface="Arial" pitchFamily="34" charset="0"/>
              <a:buNone/>
            </a:pPr>
            <a:endParaRPr lang="en-US" sz="100" dirty="0" smtClean="0">
              <a:solidFill>
                <a:srgbClr val="1B3F6B"/>
              </a:solidFill>
              <a:latin typeface="Times New Roman" pitchFamily="18" charset="0"/>
              <a:cs typeface="Times New Roman" pitchFamily="18" charset="0"/>
            </a:endParaRPr>
          </a:p>
          <a:p>
            <a:pPr marL="0" indent="0">
              <a:buFont typeface="Arial" pitchFamily="34" charset="0"/>
              <a:buNone/>
            </a:pPr>
            <a:r>
              <a:rPr lang="en-US" sz="2200" dirty="0" smtClean="0">
                <a:solidFill>
                  <a:srgbClr val="1B3F6B"/>
                </a:solidFill>
                <a:latin typeface="Times New Roman" pitchFamily="18" charset="0"/>
                <a:cs typeface="Times New Roman" pitchFamily="18" charset="0"/>
              </a:rPr>
              <a:t>Joy is spilling out all over—in this sanctuary with all these                                              wonderful faces, but also in faces at the local mall and faces                                             of God’s children all around the world. Joy cannot be contained. </a:t>
            </a:r>
          </a:p>
          <a:p>
            <a:pPr marL="0" indent="0">
              <a:buFont typeface="Arial" pitchFamily="34" charset="0"/>
              <a:buNone/>
            </a:pPr>
            <a:r>
              <a:rPr lang="en-US" sz="2200" i="1" dirty="0" smtClean="0">
                <a:latin typeface="Times New Roman" pitchFamily="18" charset="0"/>
              </a:rPr>
              <a:t>	</a:t>
            </a:r>
          </a:p>
          <a:p>
            <a:pPr marL="0" indent="0"/>
            <a:endParaRPr lang="en-US" sz="2200" b="1" i="1" dirty="0" smtClean="0">
              <a:latin typeface="Times New Roman" pitchFamily="18" charset="0"/>
            </a:endParaRPr>
          </a:p>
        </p:txBody>
      </p:sp>
      <p:pic>
        <p:nvPicPr>
          <p:cNvPr id="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43295" y="1523974"/>
            <a:ext cx="25400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7516630" y="2417217"/>
            <a:ext cx="54483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7363" y="1527357"/>
            <a:ext cx="25400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5110698" y="2420600"/>
            <a:ext cx="54483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24010" y="1623218"/>
            <a:ext cx="25400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8197345" y="2591411"/>
            <a:ext cx="54483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r="16644" b="20313"/>
          <a:stretch/>
        </p:blipFill>
        <p:spPr>
          <a:xfrm>
            <a:off x="2209800" y="1393062"/>
            <a:ext cx="6934200" cy="5464937"/>
          </a:xfrm>
          <a:prstGeom prst="rect">
            <a:avLst/>
          </a:prstGeom>
        </p:spPr>
      </p:pic>
    </p:spTree>
    <p:extLst>
      <p:ext uri="{BB962C8B-B14F-4D97-AF65-F5344CB8AC3E}">
        <p14:creationId xmlns:p14="http://schemas.microsoft.com/office/powerpoint/2010/main" val="83113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Placeholder 2"/>
          <p:cNvSpPr>
            <a:spLocks noGrp="1"/>
          </p:cNvSpPr>
          <p:nvPr>
            <p:ph type="body" idx="1"/>
          </p:nvPr>
        </p:nvSpPr>
        <p:spPr>
          <a:xfrm>
            <a:off x="1494972" y="862245"/>
            <a:ext cx="8229600" cy="4525963"/>
          </a:xfrm>
        </p:spPr>
        <p:txBody>
          <a:bodyPr/>
          <a:lstStyle/>
          <a:p>
            <a:pPr marL="0" indent="0">
              <a:buFont typeface="Arial" pitchFamily="34" charset="0"/>
              <a:buNone/>
            </a:pPr>
            <a:r>
              <a:rPr lang="en-US" sz="2200" dirty="0" smtClean="0">
                <a:solidFill>
                  <a:srgbClr val="1B3F6B"/>
                </a:solidFill>
                <a:latin typeface="Times New Roman" pitchFamily="18" charset="0"/>
                <a:cs typeface="Times New Roman" pitchFamily="18" charset="0"/>
              </a:rPr>
              <a:t>Love is the fourth gift. </a:t>
            </a:r>
          </a:p>
          <a:p>
            <a:pPr marL="0" indent="0">
              <a:buFont typeface="Arial" pitchFamily="34" charset="0"/>
              <a:buNone/>
            </a:pPr>
            <a:r>
              <a:rPr lang="en-US" sz="2200" dirty="0" smtClean="0">
                <a:solidFill>
                  <a:srgbClr val="1B3F6B"/>
                </a:solidFill>
                <a:latin typeface="Times New Roman" pitchFamily="18" charset="0"/>
                <a:cs typeface="Times New Roman" pitchFamily="18" charset="0"/>
              </a:rPr>
              <a:t>Love binds hope and peace and joy together. Love makes                         a family today of old friends and visitors who’ve traveled as                       far as modern day magi. Love takes this old story and makes                      it real in our lives.</a:t>
            </a:r>
          </a:p>
        </p:txBody>
      </p:sp>
      <p:pic>
        <p:nvPicPr>
          <p:cNvPr id="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6856" y="1868959"/>
            <a:ext cx="25400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8171544" y="2812819"/>
            <a:ext cx="4953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03952" y="1689533"/>
            <a:ext cx="25400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7518640" y="2633393"/>
            <a:ext cx="4953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93801" y="1677574"/>
            <a:ext cx="25400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5106891" y="2650462"/>
            <a:ext cx="4953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99256" y="1895908"/>
            <a:ext cx="25400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4412346" y="2883310"/>
            <a:ext cx="4953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r="16644" b="20313"/>
          <a:stretch/>
        </p:blipFill>
        <p:spPr>
          <a:xfrm>
            <a:off x="2171388" y="1707226"/>
            <a:ext cx="6972611" cy="5150774"/>
          </a:xfrm>
          <a:prstGeom prst="rect">
            <a:avLst/>
          </a:prstGeom>
        </p:spPr>
      </p:pic>
    </p:spTree>
    <p:extLst>
      <p:ext uri="{BB962C8B-B14F-4D97-AF65-F5344CB8AC3E}">
        <p14:creationId xmlns:p14="http://schemas.microsoft.com/office/powerpoint/2010/main" val="85729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r="12498" b="11935"/>
          <a:stretch/>
        </p:blipFill>
        <p:spPr>
          <a:xfrm>
            <a:off x="1824584" y="1165742"/>
            <a:ext cx="7319416" cy="5692258"/>
          </a:xfrm>
          <a:prstGeom prst="rect">
            <a:avLst/>
          </a:prstGeom>
        </p:spPr>
      </p:pic>
      <p:pic>
        <p:nvPicPr>
          <p:cNvPr id="2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56905" y="1552857"/>
            <a:ext cx="25400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1504950" y="912685"/>
            <a:ext cx="8229600" cy="2133600"/>
          </a:xfrm>
        </p:spPr>
        <p:txBody>
          <a:bodyPr>
            <a:normAutofit/>
          </a:bodyPr>
          <a:lstStyle/>
          <a:p>
            <a:pPr marL="0" indent="0">
              <a:lnSpc>
                <a:spcPct val="80000"/>
              </a:lnSpc>
              <a:buFont typeface="Arial" pitchFamily="34" charset="0"/>
              <a:buNone/>
            </a:pPr>
            <a:r>
              <a:rPr lang="en-US" sz="2200" dirty="0" smtClean="0">
                <a:solidFill>
                  <a:srgbClr val="1B3F6B"/>
                </a:solidFill>
                <a:latin typeface="Times New Roman" pitchFamily="18" charset="0"/>
                <a:cs typeface="Times New Roman" pitchFamily="18" charset="0"/>
              </a:rPr>
              <a:t>Today we light the Christ Candle.</a:t>
            </a:r>
          </a:p>
          <a:p>
            <a:pPr marL="0" indent="0">
              <a:lnSpc>
                <a:spcPct val="80000"/>
              </a:lnSpc>
              <a:buFont typeface="Arial" pitchFamily="34" charset="0"/>
              <a:buNone/>
            </a:pPr>
            <a:endParaRPr lang="en-US" sz="600" dirty="0">
              <a:solidFill>
                <a:srgbClr val="1B3F6B"/>
              </a:solidFill>
              <a:latin typeface="Times New Roman" pitchFamily="18" charset="0"/>
              <a:cs typeface="Times New Roman" pitchFamily="18" charset="0"/>
            </a:endParaRPr>
          </a:p>
          <a:p>
            <a:pPr marL="0" indent="0">
              <a:lnSpc>
                <a:spcPct val="80000"/>
              </a:lnSpc>
              <a:buFont typeface="Arial" pitchFamily="34" charset="0"/>
              <a:buNone/>
            </a:pPr>
            <a:r>
              <a:rPr lang="en-US" sz="2200" dirty="0" smtClean="0">
                <a:solidFill>
                  <a:srgbClr val="1B3F6B"/>
                </a:solidFill>
                <a:latin typeface="Times New Roman" pitchFamily="18" charset="0"/>
                <a:cs typeface="Times New Roman" pitchFamily="18" charset="0"/>
              </a:rPr>
              <a:t>Christ is and always has been the Gift. We prefer to be givers.  </a:t>
            </a:r>
          </a:p>
          <a:p>
            <a:pPr marL="0" indent="0">
              <a:lnSpc>
                <a:spcPct val="80000"/>
              </a:lnSpc>
              <a:buFont typeface="Arial" pitchFamily="34" charset="0"/>
              <a:buNone/>
            </a:pPr>
            <a:r>
              <a:rPr lang="en-US" sz="2200" dirty="0" smtClean="0">
                <a:solidFill>
                  <a:srgbClr val="1B3F6B"/>
                </a:solidFill>
                <a:latin typeface="Times New Roman" pitchFamily="18" charset="0"/>
                <a:cs typeface="Times New Roman" pitchFamily="18" charset="0"/>
              </a:rPr>
              <a:t>It is harder to open our hands and accept this most amazing </a:t>
            </a:r>
          </a:p>
          <a:p>
            <a:pPr marL="0" indent="0">
              <a:lnSpc>
                <a:spcPct val="80000"/>
              </a:lnSpc>
              <a:buFont typeface="Arial" pitchFamily="34" charset="0"/>
              <a:buNone/>
            </a:pPr>
            <a:r>
              <a:rPr lang="en-US" sz="2200" dirty="0" smtClean="0">
                <a:solidFill>
                  <a:srgbClr val="1B3F6B"/>
                </a:solidFill>
                <a:latin typeface="Times New Roman" pitchFamily="18" charset="0"/>
                <a:cs typeface="Times New Roman" pitchFamily="18" charset="0"/>
              </a:rPr>
              <a:t>present and let </a:t>
            </a:r>
          </a:p>
          <a:p>
            <a:pPr marL="0" indent="0">
              <a:lnSpc>
                <a:spcPct val="80000"/>
              </a:lnSpc>
              <a:buFont typeface="Arial" pitchFamily="34" charset="0"/>
              <a:buNone/>
            </a:pPr>
            <a:r>
              <a:rPr lang="en-US" sz="2200" dirty="0" smtClean="0">
                <a:solidFill>
                  <a:srgbClr val="1B3F6B"/>
                </a:solidFill>
                <a:latin typeface="Times New Roman" pitchFamily="18" charset="0"/>
                <a:cs typeface="Times New Roman" pitchFamily="18" charset="0"/>
              </a:rPr>
              <a:t>it change our lives.</a:t>
            </a:r>
          </a:p>
          <a:p>
            <a:pPr marL="0" indent="0">
              <a:lnSpc>
                <a:spcPct val="80000"/>
              </a:lnSpc>
              <a:buFont typeface="Arial" pitchFamily="34" charset="0"/>
              <a:buNone/>
            </a:pPr>
            <a:endParaRPr lang="en-US" sz="2200" dirty="0" smtClean="0">
              <a:solidFill>
                <a:srgbClr val="1B3F6B"/>
              </a:solidFill>
              <a:latin typeface="Times New Roman" pitchFamily="18" charset="0"/>
              <a:cs typeface="Times New Roman" pitchFamily="18" charset="0"/>
            </a:endParaRPr>
          </a:p>
        </p:txBody>
      </p:sp>
      <p:pic>
        <p:nvPicPr>
          <p:cNvPr id="1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38600" y="1201646"/>
            <a:ext cx="25400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hugecandle"/>
          <p:cNvPicPr>
            <a:picLocks noChangeAspect="1" noChangeArrowheads="1"/>
          </p:cNvPicPr>
          <p:nvPr/>
        </p:nvPicPr>
        <p:blipFill>
          <a:blip r:embed="rId5">
            <a:extLst>
              <a:ext uri="{28A0092B-C50C-407E-A947-70E740481C1C}">
                <a14:useLocalDpi xmlns:a14="http://schemas.microsoft.com/office/drawing/2010/main" val="0"/>
              </a:ext>
            </a:extLst>
          </a:blip>
          <a:srcRect b="58333"/>
          <a:stretch>
            <a:fillRect/>
          </a:stretch>
        </p:blipFill>
        <p:spPr bwMode="auto">
          <a:xfrm>
            <a:off x="7156905" y="2124869"/>
            <a:ext cx="54483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16280" y="1348125"/>
            <a:ext cx="25400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hugecandle"/>
          <p:cNvPicPr>
            <a:picLocks noChangeAspect="1" noChangeArrowheads="1"/>
          </p:cNvPicPr>
          <p:nvPr/>
        </p:nvPicPr>
        <p:blipFill>
          <a:blip r:embed="rId5">
            <a:extLst>
              <a:ext uri="{28A0092B-C50C-407E-A947-70E740481C1C}">
                <a14:useLocalDpi xmlns:a14="http://schemas.microsoft.com/office/drawing/2010/main" val="0"/>
              </a:ext>
            </a:extLst>
          </a:blip>
          <a:srcRect b="58333"/>
          <a:stretch>
            <a:fillRect/>
          </a:stretch>
        </p:blipFill>
        <p:spPr bwMode="auto">
          <a:xfrm>
            <a:off x="7834585" y="2271348"/>
            <a:ext cx="54483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72520" y="1186656"/>
            <a:ext cx="25400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descr="hugecandle"/>
          <p:cNvPicPr>
            <a:picLocks noChangeAspect="1" noChangeArrowheads="1"/>
          </p:cNvPicPr>
          <p:nvPr/>
        </p:nvPicPr>
        <p:blipFill>
          <a:blip r:embed="rId5">
            <a:extLst>
              <a:ext uri="{28A0092B-C50C-407E-A947-70E740481C1C}">
                <a14:useLocalDpi xmlns:a14="http://schemas.microsoft.com/office/drawing/2010/main" val="0"/>
              </a:ext>
            </a:extLst>
          </a:blip>
          <a:srcRect b="58333"/>
          <a:stretch>
            <a:fillRect/>
          </a:stretch>
        </p:blipFill>
        <p:spPr bwMode="auto">
          <a:xfrm>
            <a:off x="4760845" y="2109879"/>
            <a:ext cx="54483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36610" y="1292166"/>
            <a:ext cx="2794000" cy="241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descr="hugecandle"/>
          <p:cNvPicPr>
            <a:picLocks noChangeAspect="1" noChangeArrowheads="1"/>
          </p:cNvPicPr>
          <p:nvPr/>
        </p:nvPicPr>
        <p:blipFill>
          <a:blip r:embed="rId5">
            <a:extLst>
              <a:ext uri="{28A0092B-C50C-407E-A947-70E740481C1C}">
                <a14:useLocalDpi xmlns:a14="http://schemas.microsoft.com/office/drawing/2010/main" val="0"/>
              </a:ext>
            </a:extLst>
          </a:blip>
          <a:srcRect b="58333"/>
          <a:stretch>
            <a:fillRect/>
          </a:stretch>
        </p:blipFill>
        <p:spPr bwMode="auto">
          <a:xfrm>
            <a:off x="4051935" y="2325323"/>
            <a:ext cx="54483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0242" y="2652201"/>
            <a:ext cx="25400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descr="hugecandle"/>
          <p:cNvPicPr>
            <a:picLocks noChangeAspect="1" noChangeArrowheads="1"/>
          </p:cNvPicPr>
          <p:nvPr/>
        </p:nvPicPr>
        <p:blipFill>
          <a:blip r:embed="rId5">
            <a:extLst>
              <a:ext uri="{28A0092B-C50C-407E-A947-70E740481C1C}">
                <a14:useLocalDpi xmlns:a14="http://schemas.microsoft.com/office/drawing/2010/main" val="0"/>
              </a:ext>
            </a:extLst>
          </a:blip>
          <a:srcRect b="58333"/>
          <a:stretch>
            <a:fillRect/>
          </a:stretch>
        </p:blipFill>
        <p:spPr bwMode="auto">
          <a:xfrm>
            <a:off x="5858567" y="3575424"/>
            <a:ext cx="54483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90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750"/>
                            </p:stCondLst>
                            <p:childTnLst>
                              <p:par>
                                <p:cTn id="9" presetID="10" presetClass="entr" presetSubtype="0" fill="hold" nodeType="afterEffect">
                                  <p:stCondLst>
                                    <p:cond delay="75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par>
                          <p:cTn id="12" fill="hold">
                            <p:stCondLst>
                              <p:cond delay="3500"/>
                            </p:stCondLst>
                            <p:childTnLst>
                              <p:par>
                                <p:cTn id="13" presetID="10" presetClass="entr" presetSubtype="0" fill="hold" nodeType="afterEffect">
                                  <p:stCondLst>
                                    <p:cond delay="75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childTnLst>
                                </p:cTn>
                              </p:par>
                            </p:childTnLst>
                          </p:cTn>
                        </p:par>
                        <p:par>
                          <p:cTn id="16" fill="hold">
                            <p:stCondLst>
                              <p:cond delay="5250"/>
                            </p:stCondLst>
                            <p:childTnLst>
                              <p:par>
                                <p:cTn id="17" presetID="10" presetClass="entr" presetSubtype="0" fill="hold" nodeType="afterEffect">
                                  <p:stCondLst>
                                    <p:cond delay="75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childTnLst>
                                </p:cTn>
                              </p:par>
                            </p:childTnLst>
                          </p:cTn>
                        </p:par>
                        <p:par>
                          <p:cTn id="20" fill="hold">
                            <p:stCondLst>
                              <p:cond delay="7000"/>
                            </p:stCondLst>
                            <p:childTnLst>
                              <p:par>
                                <p:cTn id="21" presetID="10" presetClass="entr" presetSubtype="0" fill="hold" nodeType="afterEffect">
                                  <p:stCondLst>
                                    <p:cond delay="75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r="11680" b="13364"/>
          <a:stretch/>
        </p:blipFill>
        <p:spPr>
          <a:xfrm>
            <a:off x="1911247" y="1375679"/>
            <a:ext cx="7232754" cy="5482321"/>
          </a:xfrm>
          <a:prstGeom prst="rect">
            <a:avLst/>
          </a:prstGeom>
        </p:spPr>
      </p:pic>
      <p:pic>
        <p:nvPicPr>
          <p:cNvPr id="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0242" y="2652201"/>
            <a:ext cx="25400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1" name="Text Placeholder 2"/>
          <p:cNvSpPr>
            <a:spLocks noGrp="1"/>
          </p:cNvSpPr>
          <p:nvPr>
            <p:ph type="body" idx="1"/>
          </p:nvPr>
        </p:nvSpPr>
        <p:spPr>
          <a:xfrm>
            <a:off x="1487918" y="736602"/>
            <a:ext cx="8229600" cy="4525963"/>
          </a:xfrm>
        </p:spPr>
        <p:txBody>
          <a:bodyPr/>
          <a:lstStyle/>
          <a:p>
            <a:pPr marL="0" indent="0">
              <a:spcBef>
                <a:spcPts val="0"/>
              </a:spcBef>
              <a:buFont typeface="Arial" pitchFamily="34" charset="0"/>
              <a:buNone/>
            </a:pPr>
            <a:r>
              <a:rPr lang="en-US" sz="2200" dirty="0" smtClean="0">
                <a:solidFill>
                  <a:srgbClr val="1B3F6B"/>
                </a:solidFill>
                <a:latin typeface="Times New Roman" pitchFamily="18" charset="0"/>
                <a:cs typeface="Times New Roman" pitchFamily="18" charset="0"/>
              </a:rPr>
              <a:t>(Let us pray)</a:t>
            </a:r>
          </a:p>
          <a:p>
            <a:pPr marL="0" indent="0">
              <a:spcBef>
                <a:spcPts val="0"/>
              </a:spcBef>
              <a:buFont typeface="Arial" pitchFamily="34" charset="0"/>
              <a:buNone/>
            </a:pPr>
            <a:r>
              <a:rPr lang="en-US" sz="2200" dirty="0" smtClean="0">
                <a:solidFill>
                  <a:srgbClr val="1B3F6B"/>
                </a:solidFill>
                <a:latin typeface="Times New Roman" pitchFamily="18" charset="0"/>
                <a:cs typeface="Times New Roman" pitchFamily="18" charset="0"/>
              </a:rPr>
              <a:t>On all our days of Christmas the promise we believe is a </a:t>
            </a:r>
          </a:p>
          <a:p>
            <a:pPr marL="0" indent="0">
              <a:spcBef>
                <a:spcPts val="0"/>
              </a:spcBef>
              <a:buFont typeface="Arial" pitchFamily="34" charset="0"/>
              <a:buNone/>
            </a:pPr>
            <a:r>
              <a:rPr lang="en-US" sz="2200" dirty="0" smtClean="0">
                <a:solidFill>
                  <a:srgbClr val="1B3F6B"/>
                </a:solidFill>
                <a:latin typeface="Times New Roman" pitchFamily="18" charset="0"/>
                <a:cs typeface="Times New Roman" pitchFamily="18" charset="0"/>
              </a:rPr>
              <a:t>blessing we all can receive. Giver of all gifts, today we                            open our hearts and  minds and spirits to you not for this </a:t>
            </a:r>
          </a:p>
          <a:p>
            <a:pPr marL="0" indent="0">
              <a:spcBef>
                <a:spcPts val="0"/>
              </a:spcBef>
              <a:buFont typeface="Arial" pitchFamily="34" charset="0"/>
              <a:buNone/>
            </a:pPr>
            <a:r>
              <a:rPr lang="en-US" sz="2200" dirty="0" smtClean="0">
                <a:solidFill>
                  <a:srgbClr val="1B3F6B"/>
                </a:solidFill>
                <a:latin typeface="Times New Roman" pitchFamily="18" charset="0"/>
                <a:cs typeface="Times New Roman" pitchFamily="18" charset="0"/>
              </a:rPr>
              <a:t>holy candlelit moment </a:t>
            </a:r>
          </a:p>
          <a:p>
            <a:pPr marL="0" indent="0">
              <a:spcBef>
                <a:spcPts val="0"/>
              </a:spcBef>
              <a:buFont typeface="Arial" pitchFamily="34" charset="0"/>
              <a:buNone/>
            </a:pPr>
            <a:r>
              <a:rPr lang="en-US" sz="2200" dirty="0" smtClean="0">
                <a:solidFill>
                  <a:srgbClr val="1B3F6B"/>
                </a:solidFill>
                <a:latin typeface="Times New Roman" pitchFamily="18" charset="0"/>
                <a:cs typeface="Times New Roman" pitchFamily="18" charset="0"/>
              </a:rPr>
              <a:t>alone but for </a:t>
            </a:r>
          </a:p>
          <a:p>
            <a:pPr marL="0" indent="0">
              <a:spcBef>
                <a:spcPts val="0"/>
              </a:spcBef>
              <a:buFont typeface="Arial" pitchFamily="34" charset="0"/>
              <a:buNone/>
            </a:pPr>
            <a:r>
              <a:rPr lang="en-US" sz="2200" dirty="0" smtClean="0">
                <a:solidFill>
                  <a:srgbClr val="1B3F6B"/>
                </a:solidFill>
                <a:latin typeface="Times New Roman" pitchFamily="18" charset="0"/>
                <a:cs typeface="Times New Roman" pitchFamily="18" charset="0"/>
              </a:rPr>
              <a:t>our lives. </a:t>
            </a:r>
          </a:p>
          <a:p>
            <a:pPr marL="0" indent="0">
              <a:spcBef>
                <a:spcPts val="0"/>
              </a:spcBef>
              <a:buFont typeface="Arial" pitchFamily="34" charset="0"/>
              <a:buNone/>
            </a:pPr>
            <a:r>
              <a:rPr lang="en-US" sz="2200" dirty="0" smtClean="0">
                <a:solidFill>
                  <a:srgbClr val="1B3F6B"/>
                </a:solidFill>
                <a:latin typeface="Times New Roman" pitchFamily="18" charset="0"/>
                <a:cs typeface="Times New Roman" pitchFamily="18" charset="0"/>
              </a:rPr>
              <a:t>Amen.</a:t>
            </a:r>
          </a:p>
          <a:p>
            <a:pPr marL="0" indent="0">
              <a:spcBef>
                <a:spcPts val="0"/>
              </a:spcBef>
              <a:buFont typeface="Arial" pitchFamily="34" charset="0"/>
              <a:buNone/>
            </a:pPr>
            <a:endParaRPr lang="en-US" sz="2200" dirty="0" smtClean="0"/>
          </a:p>
        </p:txBody>
      </p:sp>
      <p:pic>
        <p:nvPicPr>
          <p:cNvPr id="1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1600" y="1251366"/>
            <a:ext cx="2794000" cy="241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hugecandle"/>
          <p:cNvPicPr>
            <a:picLocks noChangeAspect="1" noChangeArrowheads="1"/>
          </p:cNvPicPr>
          <p:nvPr/>
        </p:nvPicPr>
        <p:blipFill>
          <a:blip r:embed="rId5">
            <a:extLst>
              <a:ext uri="{28A0092B-C50C-407E-A947-70E740481C1C}">
                <a14:useLocalDpi xmlns:a14="http://schemas.microsoft.com/office/drawing/2010/main" val="0"/>
              </a:ext>
            </a:extLst>
          </a:blip>
          <a:srcRect b="58333"/>
          <a:stretch>
            <a:fillRect/>
          </a:stretch>
        </p:blipFill>
        <p:spPr bwMode="auto">
          <a:xfrm>
            <a:off x="7126925" y="2284523"/>
            <a:ext cx="54483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89280" y="1397845"/>
            <a:ext cx="2794000" cy="241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descr="hugecandle"/>
          <p:cNvPicPr>
            <a:picLocks noChangeAspect="1" noChangeArrowheads="1"/>
          </p:cNvPicPr>
          <p:nvPr/>
        </p:nvPicPr>
        <p:blipFill>
          <a:blip r:embed="rId5">
            <a:extLst>
              <a:ext uri="{28A0092B-C50C-407E-A947-70E740481C1C}">
                <a14:useLocalDpi xmlns:a14="http://schemas.microsoft.com/office/drawing/2010/main" val="0"/>
              </a:ext>
            </a:extLst>
          </a:blip>
          <a:srcRect b="58333"/>
          <a:stretch>
            <a:fillRect/>
          </a:stretch>
        </p:blipFill>
        <p:spPr bwMode="auto">
          <a:xfrm>
            <a:off x="7804605" y="2431002"/>
            <a:ext cx="54483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45520" y="1236376"/>
            <a:ext cx="2794000" cy="241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descr="hugecandle"/>
          <p:cNvPicPr>
            <a:picLocks noChangeAspect="1" noChangeArrowheads="1"/>
          </p:cNvPicPr>
          <p:nvPr/>
        </p:nvPicPr>
        <p:blipFill>
          <a:blip r:embed="rId5">
            <a:extLst>
              <a:ext uri="{28A0092B-C50C-407E-A947-70E740481C1C}">
                <a14:useLocalDpi xmlns:a14="http://schemas.microsoft.com/office/drawing/2010/main" val="0"/>
              </a:ext>
            </a:extLst>
          </a:blip>
          <a:srcRect b="58333"/>
          <a:stretch>
            <a:fillRect/>
          </a:stretch>
        </p:blipFill>
        <p:spPr bwMode="auto">
          <a:xfrm>
            <a:off x="4760845" y="2269533"/>
            <a:ext cx="54483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63610" y="1561754"/>
            <a:ext cx="2540000"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descr="hugecandle"/>
          <p:cNvPicPr>
            <a:picLocks noChangeAspect="1" noChangeArrowheads="1"/>
          </p:cNvPicPr>
          <p:nvPr/>
        </p:nvPicPr>
        <p:blipFill>
          <a:blip r:embed="rId5">
            <a:extLst>
              <a:ext uri="{28A0092B-C50C-407E-A947-70E740481C1C}">
                <a14:useLocalDpi xmlns:a14="http://schemas.microsoft.com/office/drawing/2010/main" val="0"/>
              </a:ext>
            </a:extLst>
          </a:blip>
          <a:srcRect b="58333"/>
          <a:stretch>
            <a:fillRect/>
          </a:stretch>
        </p:blipFill>
        <p:spPr bwMode="auto">
          <a:xfrm>
            <a:off x="4051935" y="2484977"/>
            <a:ext cx="54483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descr="hugecandle"/>
          <p:cNvPicPr>
            <a:picLocks noChangeAspect="1" noChangeArrowheads="1"/>
          </p:cNvPicPr>
          <p:nvPr/>
        </p:nvPicPr>
        <p:blipFill>
          <a:blip r:embed="rId5">
            <a:extLst>
              <a:ext uri="{28A0092B-C50C-407E-A947-70E740481C1C}">
                <a14:useLocalDpi xmlns:a14="http://schemas.microsoft.com/office/drawing/2010/main" val="0"/>
              </a:ext>
            </a:extLst>
          </a:blip>
          <a:srcRect b="58333"/>
          <a:stretch>
            <a:fillRect/>
          </a:stretch>
        </p:blipFill>
        <p:spPr bwMode="auto">
          <a:xfrm>
            <a:off x="5858567" y="3735078"/>
            <a:ext cx="54483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098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p:stCondLst>
                              <p:cond delay="1750"/>
                            </p:stCondLst>
                            <p:childTnLst>
                              <p:par>
                                <p:cTn id="9" presetID="10" presetClass="entr" presetSubtype="0" fill="hold" nodeType="afterEffect">
                                  <p:stCondLst>
                                    <p:cond delay="75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childTnLst>
                                </p:cTn>
                              </p:par>
                            </p:childTnLst>
                          </p:cTn>
                        </p:par>
                        <p:par>
                          <p:cTn id="12" fill="hold">
                            <p:stCondLst>
                              <p:cond delay="3500"/>
                            </p:stCondLst>
                            <p:childTnLst>
                              <p:par>
                                <p:cTn id="13" presetID="10" presetClass="entr" presetSubtype="0" fill="hold" nodeType="afterEffect">
                                  <p:stCondLst>
                                    <p:cond delay="75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childTnLst>
                                </p:cTn>
                              </p:par>
                            </p:childTnLst>
                          </p:cTn>
                        </p:par>
                        <p:par>
                          <p:cTn id="16" fill="hold">
                            <p:stCondLst>
                              <p:cond delay="5250"/>
                            </p:stCondLst>
                            <p:childTnLst>
                              <p:par>
                                <p:cTn id="17" presetID="10" presetClass="entr" presetSubtype="0" fill="hold" nodeType="afterEffect">
                                  <p:stCondLst>
                                    <p:cond delay="75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par>
                          <p:cTn id="20" fill="hold">
                            <p:stCondLst>
                              <p:cond delay="7000"/>
                            </p:stCondLst>
                            <p:childTnLst>
                              <p:par>
                                <p:cTn id="21" presetID="10" presetClass="entr" presetSubtype="0" fill="hold" nodeType="afterEffect">
                                  <p:stCondLst>
                                    <p:cond delay="75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TotalTime>
  <Words>805</Words>
  <Application>Microsoft Office PowerPoint</Application>
  <PresentationFormat>On-screen Show (4:3)</PresentationFormat>
  <Paragraphs>117</Paragraphs>
  <Slides>10</Slides>
  <Notes>10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1_Office Theme</vt:lpstr>
      <vt:lpstr>Christmas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Eve</dc:title>
  <dc:creator>Susan Faulstick</dc:creator>
  <cp:lastModifiedBy>Susan Faulstick</cp:lastModifiedBy>
  <cp:revision>21</cp:revision>
  <dcterms:created xsi:type="dcterms:W3CDTF">2012-11-20T14:38:07Z</dcterms:created>
  <dcterms:modified xsi:type="dcterms:W3CDTF">2012-11-20T18:39:26Z</dcterms:modified>
</cp:coreProperties>
</file>