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8" r:id="rId2"/>
  </p:sldMasterIdLst>
  <p:notesMasterIdLst>
    <p:notesMasterId r:id="rId14"/>
  </p:notesMasterIdLst>
  <p:sldIdLst>
    <p:sldId id="275" r:id="rId3"/>
    <p:sldId id="258" r:id="rId4"/>
    <p:sldId id="260" r:id="rId5"/>
    <p:sldId id="276" r:id="rId6"/>
    <p:sldId id="262" r:id="rId7"/>
    <p:sldId id="270" r:id="rId8"/>
    <p:sldId id="264" r:id="rId9"/>
    <p:sldId id="269" r:id="rId10"/>
    <p:sldId id="266" r:id="rId11"/>
    <p:sldId id="277" r:id="rId12"/>
    <p:sldId id="278" r:id="rId13"/>
  </p:sldIdLst>
  <p:sldSz cx="9144000" cy="6858000" type="screen4x3"/>
  <p:notesSz cx="6858000" cy="9144000"/>
  <p:embeddedFontLst>
    <p:embeddedFont>
      <p:font typeface="Optima" panose="020B0502050508020304" pitchFamily="34" charset="0"/>
      <p:regular r:id="rId15"/>
      <p:bold r:id="rId16"/>
      <p:italic r:id="rId17"/>
      <p:boldItalic r:id="rId18"/>
    </p:embeddedFont>
    <p:embeddedFont>
      <p:font typeface="Calibri" panose="020F050202020403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2323"/>
    <a:srgbClr val="6B8FAD"/>
    <a:srgbClr val="8D82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99" autoAdjust="0"/>
    <p:restoredTop sz="94660"/>
  </p:normalViewPr>
  <p:slideViewPr>
    <p:cSldViewPr>
      <p:cViewPr varScale="1">
        <p:scale>
          <a:sx n="70" d="100"/>
          <a:sy n="70" d="100"/>
        </p:scale>
        <p:origin x="-486" y="-90"/>
      </p:cViewPr>
      <p:guideLst>
        <p:guide orient="horz" pos="768"/>
        <p:guide orient="horz" pos="1152"/>
        <p:guide pos="864"/>
        <p:guide pos="1248"/>
        <p:guide pos="5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36309-07C3-468E-A1F0-A3F68A36D93F}" type="datetimeFigureOut">
              <a:rPr lang="en-US" smtClean="0"/>
              <a:t>1/29/2014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059F92-59D7-4BDA-BC47-E59485410C58}" type="slidenum">
              <a:rPr lang="en-US" smtClean="0"/>
              <a:t>‹#›</a:t>
            </a:fld>
            <a:endParaRPr lang="en-US"/>
          </a:p>
        </p:txBody>
      </p:sp>
    </p:spTree>
    <p:extLst>
      <p:ext uri="{BB962C8B-B14F-4D97-AF65-F5344CB8AC3E}">
        <p14:creationId xmlns:p14="http://schemas.microsoft.com/office/powerpoint/2010/main" val="1264290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059F92-59D7-4BDA-BC47-E59485410C58}" type="slidenum">
              <a:rPr lang="en-US" smtClean="0"/>
              <a:t>4</a:t>
            </a:fld>
            <a:endParaRPr lang="en-US"/>
          </a:p>
        </p:txBody>
      </p:sp>
    </p:spTree>
    <p:extLst>
      <p:ext uri="{BB962C8B-B14F-4D97-AF65-F5344CB8AC3E}">
        <p14:creationId xmlns:p14="http://schemas.microsoft.com/office/powerpoint/2010/main" val="3848739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764874-546E-4DED-9EAF-64C51A415ACD}" type="datetimeFigureOut">
              <a:rPr lang="en-US" smtClean="0">
                <a:solidFill>
                  <a:prstClr val="black">
                    <a:tint val="75000"/>
                  </a:prstClr>
                </a:solidFill>
              </a:rPr>
              <a:pPr/>
              <a:t>1/29/2014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E0B3C9-C1FF-4385-AF96-C94E96A9ACA0}"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0" y="0"/>
            <a:ext cx="9144000" cy="6858000"/>
          </a:xfrm>
          <a:prstGeom prst="rect">
            <a:avLst/>
          </a:prstGeom>
          <a:solidFill>
            <a:srgbClr val="7476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a:xfrm>
            <a:off x="15068" y="-14300"/>
            <a:ext cx="9144000" cy="6872300"/>
          </a:xfrm>
          <a:prstGeom prst="rect">
            <a:avLst/>
          </a:prstGeom>
          <a:solidFill>
            <a:srgbClr val="29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77252451"/>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764874-546E-4DED-9EAF-64C51A415ACD}" type="datetimeFigureOut">
              <a:rPr lang="en-US" smtClean="0">
                <a:solidFill>
                  <a:prstClr val="black">
                    <a:tint val="75000"/>
                  </a:prstClr>
                </a:solidFill>
              </a:rPr>
              <a:pPr/>
              <a:t>1/29/2014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E0B3C9-C1FF-4385-AF96-C94E96A9ACA0}" type="slidenum">
              <a:rPr lang="en-US" smtClean="0">
                <a:solidFill>
                  <a:prstClr val="black">
                    <a:tint val="75000"/>
                  </a:prstClr>
                </a:solidFill>
              </a:rPr>
              <a:pPr/>
              <a:t>‹#›</a:t>
            </a:fld>
            <a:endParaRPr lang="en-US">
              <a:solidFill>
                <a:prstClr val="black">
                  <a:tint val="75000"/>
                </a:prstClr>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728247699"/>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9" name="Rectangle 8"/>
          <p:cNvSpPr/>
          <p:nvPr userDrawn="1"/>
        </p:nvSpPr>
        <p:spPr>
          <a:xfrm>
            <a:off x="-15068" y="-3313"/>
            <a:ext cx="9159068" cy="68722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ext Placeholder 16"/>
          <p:cNvSpPr>
            <a:spLocks noGrp="1"/>
          </p:cNvSpPr>
          <p:nvPr>
            <p:ph type="body" sz="quarter" idx="10"/>
          </p:nvPr>
        </p:nvSpPr>
        <p:spPr>
          <a:xfrm>
            <a:off x="301488" y="381000"/>
            <a:ext cx="8534400" cy="617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6341061"/>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2" name="Rectangle 21"/>
          <p:cNvSpPr/>
          <p:nvPr userDrawn="1"/>
        </p:nvSpPr>
        <p:spPr>
          <a:xfrm>
            <a:off x="0" y="-55152"/>
            <a:ext cx="9144000" cy="6647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userDrawn="1"/>
        </p:nvSpPr>
        <p:spPr>
          <a:xfrm>
            <a:off x="0" y="-28648"/>
            <a:ext cx="1303396" cy="691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600200" y="838200"/>
            <a:ext cx="7239000" cy="5733979"/>
          </a:xfrm>
        </p:spPr>
        <p:txBody>
          <a:bodyPr/>
          <a:lstStyle>
            <a:lvl1pPr>
              <a:defRPr>
                <a:latin typeface="Optima" panose="020B0502050508020304" pitchFamily="34" charset="0"/>
              </a:defRPr>
            </a:lvl1pPr>
            <a:lvl2pPr>
              <a:defRPr>
                <a:latin typeface="Optima" panose="020B0502050508020304" pitchFamily="34" charset="0"/>
              </a:defRPr>
            </a:lvl2pPr>
            <a:lvl3pPr>
              <a:defRPr>
                <a:latin typeface="Optima" panose="020B0502050508020304" pitchFamily="34" charset="0"/>
              </a:defRPr>
            </a:lvl3pPr>
            <a:lvl4pPr>
              <a:defRPr>
                <a:latin typeface="Optima" panose="020B0502050508020304" pitchFamily="34" charset="0"/>
              </a:defRPr>
            </a:lvl4pPr>
            <a:lvl5pPr>
              <a:defRPr>
                <a:latin typeface="Optima" panose="020B05020505080203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20439" r="12507"/>
          <a:stretch/>
        </p:blipFill>
        <p:spPr>
          <a:xfrm>
            <a:off x="-1" y="-39756"/>
            <a:ext cx="1303397" cy="2686878"/>
          </a:xfrm>
          <a:prstGeom prst="rect">
            <a:avLst/>
          </a:prstGeom>
        </p:spPr>
      </p:pic>
      <p:sp>
        <p:nvSpPr>
          <p:cNvPr id="5" name="Rectangle 4"/>
          <p:cNvSpPr/>
          <p:nvPr userDrawn="1"/>
        </p:nvSpPr>
        <p:spPr>
          <a:xfrm>
            <a:off x="1295400" y="609600"/>
            <a:ext cx="7848600" cy="624840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45519944"/>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Only">
    <p:bg>
      <p:bgPr>
        <a:solidFill>
          <a:srgbClr val="F6D066"/>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r="17242" b="14116"/>
          <a:stretch/>
        </p:blipFill>
        <p:spPr>
          <a:xfrm>
            <a:off x="-13252" y="-1"/>
            <a:ext cx="9157252" cy="6877880"/>
          </a:xfrm>
          <a:prstGeom prst="rect">
            <a:avLst/>
          </a:prstGeom>
          <a:ln w="31750">
            <a:solidFill>
              <a:srgbClr val="124C7C"/>
            </a:solidFill>
          </a:ln>
        </p:spPr>
      </p:pic>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99500"/>
          <a:stretch/>
        </p:blipFill>
        <p:spPr>
          <a:xfrm>
            <a:off x="4558145" y="13551"/>
            <a:ext cx="45719" cy="6858001"/>
          </a:xfrm>
          <a:prstGeom prst="rect">
            <a:avLst/>
          </a:prstGeom>
        </p:spPr>
      </p:pic>
      <p:sp>
        <p:nvSpPr>
          <p:cNvPr id="2" name="Title 1"/>
          <p:cNvSpPr>
            <a:spLocks noGrp="1"/>
          </p:cNvSpPr>
          <p:nvPr>
            <p:ph type="title"/>
          </p:nvPr>
        </p:nvSpPr>
        <p:spPr>
          <a:xfrm>
            <a:off x="1752600" y="1752600"/>
            <a:ext cx="6705600" cy="1143000"/>
          </a:xfrm>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EE0B3C9-C1FF-4385-AF96-C94E96A9ACA0}" type="slidenum">
              <a:rPr lang="en-US" smtClean="0">
                <a:solidFill>
                  <a:prstClr val="black">
                    <a:tint val="75000"/>
                  </a:prstClr>
                </a:solidFill>
              </a:rPr>
              <a:pPr/>
              <a:t>‹#›</a:t>
            </a:fld>
            <a:endParaRPr lang="en-US">
              <a:solidFill>
                <a:prstClr val="black">
                  <a:tint val="75000"/>
                </a:prstClr>
              </a:solidFill>
            </a:endParaRPr>
          </a:p>
        </p:txBody>
      </p:sp>
      <p:sp>
        <p:nvSpPr>
          <p:cNvPr id="9" name="Rectangle 8"/>
          <p:cNvSpPr/>
          <p:nvPr userDrawn="1"/>
        </p:nvSpPr>
        <p:spPr>
          <a:xfrm>
            <a:off x="1502881" y="609600"/>
            <a:ext cx="7641119" cy="6248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 name="Picture 2"/>
          <p:cNvPicPr>
            <a:picLocks noChangeAspect="1"/>
          </p:cNvPicPr>
          <p:nvPr userDrawn="1"/>
        </p:nvPicPr>
        <p:blipFill rotWithShape="1">
          <a:blip r:embed="rId3">
            <a:extLst>
              <a:ext uri="{28A0092B-C50C-407E-A947-70E740481C1C}">
                <a14:useLocalDpi xmlns:a14="http://schemas.microsoft.com/office/drawing/2010/main" val="0"/>
              </a:ext>
            </a:extLst>
          </a:blip>
          <a:srcRect l="331" t="15579"/>
          <a:stretch/>
        </p:blipFill>
        <p:spPr>
          <a:xfrm>
            <a:off x="-13252" y="3566"/>
            <a:ext cx="2182297" cy="2539347"/>
          </a:xfrm>
          <a:prstGeom prst="rect">
            <a:avLst/>
          </a:prstGeom>
        </p:spPr>
      </p:pic>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8376" t="10487" r="72594" b="66026"/>
          <a:stretch/>
        </p:blipFill>
        <p:spPr>
          <a:xfrm>
            <a:off x="4524317" y="-2"/>
            <a:ext cx="2102627" cy="1877293"/>
          </a:xfrm>
          <a:prstGeom prst="rect">
            <a:avLst/>
          </a:prstGeom>
        </p:spPr>
      </p:pic>
      <p:sp>
        <p:nvSpPr>
          <p:cNvPr id="8" name="Rectangle 7"/>
          <p:cNvSpPr/>
          <p:nvPr userDrawn="1"/>
        </p:nvSpPr>
        <p:spPr>
          <a:xfrm>
            <a:off x="1295400" y="609600"/>
            <a:ext cx="7848599" cy="6255026"/>
          </a:xfrm>
          <a:prstGeom prst="rect">
            <a:avLst/>
          </a:prstGeom>
          <a:solidFill>
            <a:schemeClr val="bg1"/>
          </a:solidFill>
          <a:ln w="317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Content Placeholder 2"/>
          <p:cNvSpPr>
            <a:spLocks noGrp="1"/>
          </p:cNvSpPr>
          <p:nvPr>
            <p:ph idx="1"/>
          </p:nvPr>
        </p:nvSpPr>
        <p:spPr>
          <a:xfrm>
            <a:off x="1596891" y="989391"/>
            <a:ext cx="6477000" cy="5378277"/>
          </a:xfrm>
        </p:spPr>
        <p:txBody>
          <a:bodyPr/>
          <a:lstStyle>
            <a:lvl1pPr>
              <a:defRPr>
                <a:latin typeface="Optima" panose="020B0502050508020304" pitchFamily="34" charset="0"/>
              </a:defRPr>
            </a:lvl1pPr>
            <a:lvl2pPr>
              <a:defRPr>
                <a:latin typeface="Optima" panose="020B0502050508020304" pitchFamily="34" charset="0"/>
              </a:defRPr>
            </a:lvl2pPr>
            <a:lvl3pPr>
              <a:defRPr>
                <a:latin typeface="Optima" panose="020B0502050508020304" pitchFamily="34" charset="0"/>
              </a:defRPr>
            </a:lvl3pPr>
            <a:lvl4pPr>
              <a:defRPr>
                <a:latin typeface="Optima" panose="020B0502050508020304" pitchFamily="34" charset="0"/>
              </a:defRPr>
            </a:lvl4pPr>
            <a:lvl5pPr>
              <a:defRPr>
                <a:latin typeface="Optima" panose="020B05020505080203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47928843"/>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0418"/>
          <a:stretch/>
        </p:blipFill>
        <p:spPr>
          <a:xfrm>
            <a:off x="2" y="-6626"/>
            <a:ext cx="9753802" cy="6851372"/>
          </a:xfrm>
          <a:prstGeom prst="rect">
            <a:avLst/>
          </a:prstGeom>
          <a:ln w="25400">
            <a:solidFill>
              <a:schemeClr val="tx1">
                <a:lumMod val="75000"/>
                <a:lumOff val="25000"/>
              </a:schemeClr>
            </a:solidFill>
          </a:ln>
        </p:spPr>
      </p:pic>
      <p:sp>
        <p:nvSpPr>
          <p:cNvPr id="2" name="Date Placeholder 1"/>
          <p:cNvSpPr>
            <a:spLocks noGrp="1"/>
          </p:cNvSpPr>
          <p:nvPr>
            <p:ph type="dt" sz="half" idx="10"/>
          </p:nvPr>
        </p:nvSpPr>
        <p:spPr/>
        <p:txBody>
          <a:bodyPr/>
          <a:lstStyle/>
          <a:p>
            <a:fld id="{CD764874-546E-4DED-9EAF-64C51A415ACD}" type="datetimeFigureOut">
              <a:rPr lang="en-US" smtClean="0">
                <a:solidFill>
                  <a:prstClr val="black">
                    <a:tint val="75000"/>
                  </a:prstClr>
                </a:solidFill>
              </a:rPr>
              <a:pPr/>
              <a:t>1/29/2014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EE0B3C9-C1FF-4385-AF96-C94E96A9ACA0}" type="slidenum">
              <a:rPr lang="en-US" smtClean="0">
                <a:solidFill>
                  <a:prstClr val="black">
                    <a:tint val="75000"/>
                  </a:prstClr>
                </a:solidFill>
              </a:rPr>
              <a:pPr/>
              <a:t>‹#›</a:t>
            </a:fld>
            <a:endParaRPr lang="en-US">
              <a:solidFill>
                <a:prstClr val="black">
                  <a:tint val="75000"/>
                </a:prstClr>
              </a:solidFill>
            </a:endParaRPr>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l="10418"/>
          <a:stretch/>
        </p:blipFill>
        <p:spPr>
          <a:xfrm>
            <a:off x="-3313" y="17771"/>
            <a:ext cx="3813313" cy="2700130"/>
          </a:xfrm>
          <a:prstGeom prst="rect">
            <a:avLst/>
          </a:prstGeom>
        </p:spPr>
      </p:pic>
      <p:sp>
        <p:nvSpPr>
          <p:cNvPr id="8" name="Rectangle 7"/>
          <p:cNvSpPr/>
          <p:nvPr userDrawn="1"/>
        </p:nvSpPr>
        <p:spPr>
          <a:xfrm>
            <a:off x="1298713" y="685800"/>
            <a:ext cx="8455089" cy="6172200"/>
          </a:xfrm>
          <a:prstGeom prst="rect">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a</a:t>
            </a:r>
            <a:endParaRPr lang="en-US" dirty="0">
              <a:solidFill>
                <a:prstClr val="white"/>
              </a:solidFill>
            </a:endParaRPr>
          </a:p>
        </p:txBody>
      </p:sp>
      <p:sp>
        <p:nvSpPr>
          <p:cNvPr id="9" name="Rectangle 8"/>
          <p:cNvSpPr/>
          <p:nvPr userDrawn="1"/>
        </p:nvSpPr>
        <p:spPr>
          <a:xfrm>
            <a:off x="2" y="1340127"/>
            <a:ext cx="1295398" cy="5517874"/>
          </a:xfrm>
          <a:prstGeom prst="rect">
            <a:avLst/>
          </a:prstGeom>
          <a:solidFill>
            <a:schemeClr val="tx1">
              <a:lumMod val="85000"/>
              <a:lumOff val="15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l="21061" t="5405" r="11644" b="-22443"/>
          <a:stretch/>
        </p:blipFill>
        <p:spPr>
          <a:xfrm>
            <a:off x="-3313" y="-1"/>
            <a:ext cx="1302026" cy="3299791"/>
          </a:xfrm>
          <a:prstGeom prst="rect">
            <a:avLst/>
          </a:prstGeom>
        </p:spPr>
      </p:pic>
      <p:sp>
        <p:nvSpPr>
          <p:cNvPr id="5" name="Rectangle 4"/>
          <p:cNvSpPr/>
          <p:nvPr userDrawn="1"/>
        </p:nvSpPr>
        <p:spPr>
          <a:xfrm>
            <a:off x="1295401" y="685800"/>
            <a:ext cx="8458402" cy="6172200"/>
          </a:xfrm>
          <a:prstGeom prst="rect">
            <a:avLst/>
          </a:prstGeom>
          <a:noFill/>
          <a:ln w="317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Content Placeholder 2"/>
          <p:cNvSpPr>
            <a:spLocks noGrp="1"/>
          </p:cNvSpPr>
          <p:nvPr>
            <p:ph idx="1"/>
          </p:nvPr>
        </p:nvSpPr>
        <p:spPr>
          <a:xfrm>
            <a:off x="1585294" y="990600"/>
            <a:ext cx="7863505" cy="5733979"/>
          </a:xfrm>
        </p:spPr>
        <p:txBody>
          <a:bodyPr/>
          <a:lstStyle>
            <a:lvl1pPr>
              <a:defRPr>
                <a:latin typeface="Optima" panose="020B0502050508020304" pitchFamily="34" charset="0"/>
              </a:defRPr>
            </a:lvl1pPr>
            <a:lvl2pPr>
              <a:defRPr>
                <a:latin typeface="Optima" panose="020B0502050508020304" pitchFamily="34" charset="0"/>
              </a:defRPr>
            </a:lvl2pPr>
            <a:lvl3pPr>
              <a:defRPr>
                <a:latin typeface="Optima" panose="020B0502050508020304" pitchFamily="34" charset="0"/>
              </a:defRPr>
            </a:lvl3pPr>
            <a:lvl4pPr>
              <a:defRPr>
                <a:latin typeface="Optima" panose="020B0502050508020304" pitchFamily="34" charset="0"/>
              </a:defRPr>
            </a:lvl4pPr>
            <a:lvl5pPr>
              <a:defRPr>
                <a:latin typeface="Optima" panose="020B05020505080203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50649939"/>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10" name="Rectangle 9"/>
          <p:cNvSpPr/>
          <p:nvPr userDrawn="1"/>
        </p:nvSpPr>
        <p:spPr>
          <a:xfrm>
            <a:off x="13252" y="0"/>
            <a:ext cx="9150626" cy="767118"/>
          </a:xfrm>
          <a:prstGeom prst="rect">
            <a:avLst/>
          </a:prstGeom>
          <a:solidFill>
            <a:schemeClr val="tx1">
              <a:lumMod val="85000"/>
              <a:lumOff val="15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0" y="0"/>
            <a:ext cx="1295400" cy="6858000"/>
          </a:xfrm>
          <a:prstGeom prst="rect">
            <a:avLst/>
          </a:prstGeom>
          <a:solidFill>
            <a:schemeClr val="tx1">
              <a:lumMod val="85000"/>
              <a:lumOff val="15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592366" y="962588"/>
            <a:ext cx="7239000" cy="54382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24386" t="4196" r="15361"/>
          <a:stretch/>
        </p:blipFill>
        <p:spPr>
          <a:xfrm>
            <a:off x="0" y="0"/>
            <a:ext cx="1295400" cy="2847110"/>
          </a:xfrm>
          <a:prstGeom prst="rect">
            <a:avLst/>
          </a:prstGeom>
        </p:spPr>
      </p:pic>
      <p:sp>
        <p:nvSpPr>
          <p:cNvPr id="12" name="Rectangle 11"/>
          <p:cNvSpPr/>
          <p:nvPr userDrawn="1"/>
        </p:nvSpPr>
        <p:spPr>
          <a:xfrm>
            <a:off x="1295400" y="767118"/>
            <a:ext cx="7848600" cy="6090882"/>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p:nvPr userDrawn="1"/>
        </p:nvSpPr>
        <p:spPr>
          <a:xfrm>
            <a:off x="1143000" y="0"/>
            <a:ext cx="8001000" cy="767118"/>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940588"/>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5" name="Rectangle 14"/>
          <p:cNvSpPr/>
          <p:nvPr userDrawn="1"/>
        </p:nvSpPr>
        <p:spPr>
          <a:xfrm>
            <a:off x="0" y="0"/>
            <a:ext cx="9143999" cy="6884504"/>
          </a:xfrm>
          <a:prstGeom prst="rect">
            <a:avLst/>
          </a:prstGeom>
          <a:solidFill>
            <a:srgbClr val="EB4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9460" t="4352" r="18046"/>
          <a:stretch/>
        </p:blipFill>
        <p:spPr>
          <a:xfrm>
            <a:off x="-13252" y="-27710"/>
            <a:ext cx="1295402" cy="2740601"/>
          </a:xfrm>
          <a:prstGeom prst="rect">
            <a:avLst/>
          </a:prstGeom>
        </p:spPr>
      </p:pic>
      <p:sp>
        <p:nvSpPr>
          <p:cNvPr id="3" name="Rectangle 2"/>
          <p:cNvSpPr/>
          <p:nvPr userDrawn="1"/>
        </p:nvSpPr>
        <p:spPr>
          <a:xfrm>
            <a:off x="1295402" y="609600"/>
            <a:ext cx="7848598" cy="6248400"/>
          </a:xfrm>
          <a:prstGeom prst="rect">
            <a:avLst/>
          </a:prstGeom>
          <a:noFill/>
          <a:ln w="31750">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userDrawn="1"/>
        </p:nvSpPr>
        <p:spPr>
          <a:xfrm>
            <a:off x="1282150" y="609600"/>
            <a:ext cx="7861849" cy="6248400"/>
          </a:xfrm>
          <a:prstGeom prst="rect">
            <a:avLst/>
          </a:prstGeom>
          <a:solidFill>
            <a:schemeClr val="bg1"/>
          </a:solidFill>
          <a:ln w="31750">
            <a:solidFill>
              <a:srgbClr val="B80000">
                <a:alpha val="7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Content Placeholder 2"/>
          <p:cNvSpPr>
            <a:spLocks noGrp="1"/>
          </p:cNvSpPr>
          <p:nvPr>
            <p:ph idx="13"/>
          </p:nvPr>
        </p:nvSpPr>
        <p:spPr>
          <a:xfrm>
            <a:off x="1600200" y="985628"/>
            <a:ext cx="7239000" cy="5567572"/>
          </a:xfrm>
        </p:spPr>
        <p:txBody>
          <a:bodyPr/>
          <a:lstStyle>
            <a:lvl1pPr>
              <a:defRPr sz="3200">
                <a:latin typeface="Optima" panose="020B0502050508020304" pitchFamily="34" charset="0"/>
              </a:defRPr>
            </a:lvl1pPr>
            <a:lvl2pPr>
              <a:defRPr sz="2800">
                <a:latin typeface="Optima" panose="020B0502050508020304" pitchFamily="34" charset="0"/>
              </a:defRPr>
            </a:lvl2pPr>
            <a:lvl3pPr>
              <a:defRPr sz="2400">
                <a:latin typeface="Optima" panose="020B0502050508020304" pitchFamily="34" charset="0"/>
              </a:defRPr>
            </a:lvl3pPr>
            <a:lvl4pPr>
              <a:defRPr sz="2000">
                <a:latin typeface="Optima" panose="020B0502050508020304" pitchFamily="34" charset="0"/>
              </a:defRPr>
            </a:lvl4pPr>
            <a:lvl5pPr>
              <a:defRPr sz="2000">
                <a:latin typeface="Optima" panose="020B05020505080203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32776563"/>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9" name="Rectangle 8"/>
          <p:cNvSpPr/>
          <p:nvPr userDrawn="1"/>
        </p:nvSpPr>
        <p:spPr>
          <a:xfrm>
            <a:off x="-15068" y="-3313"/>
            <a:ext cx="9159068" cy="68722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ext Placeholder 16"/>
          <p:cNvSpPr>
            <a:spLocks noGrp="1"/>
          </p:cNvSpPr>
          <p:nvPr>
            <p:ph type="body" sz="quarter" idx="10"/>
          </p:nvPr>
        </p:nvSpPr>
        <p:spPr>
          <a:xfrm>
            <a:off x="301488" y="381000"/>
            <a:ext cx="8534400" cy="617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91510769"/>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764874-546E-4DED-9EAF-64C51A415ACD}" type="datetimeFigureOut">
              <a:rPr lang="en-US" smtClean="0">
                <a:solidFill>
                  <a:prstClr val="black">
                    <a:tint val="75000"/>
                  </a:prstClr>
                </a:solidFill>
              </a:rPr>
              <a:pPr/>
              <a:t>1/29/2014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E0B3C9-C1FF-4385-AF96-C94E96A9AC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7612784"/>
      </p:ext>
    </p:extLst>
  </p:cSld>
  <p:clrMap bg1="lt1" tx1="dk1" bg2="lt2" tx2="dk2" accent1="accent1" accent2="accent2" accent3="accent3" accent4="accent4" accent5="accent5" accent6="accent6" hlink="hlink" folHlink="folHlink"/>
  <p:sldLayoutIdLst>
    <p:sldLayoutId id="2147483662" r:id="rId1"/>
    <p:sldLayoutId id="2147483700" r:id="rId2"/>
    <p:sldLayoutId id="2147483663" r:id="rId3"/>
    <p:sldLayoutId id="2147483664" r:id="rId4"/>
    <p:sldLayoutId id="2147483668" r:id="rId5"/>
    <p:sldLayoutId id="2147483669" r:id="rId6"/>
    <p:sldLayoutId id="2147483670" r:id="rId7"/>
    <p:sldLayoutId id="2147483673" r:id="rId8"/>
  </p:sldLayoutIdLst>
  <p:transition spd="med">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764874-546E-4DED-9EAF-64C51A415ACD}" type="datetimeFigureOut">
              <a:rPr lang="en-US" smtClean="0">
                <a:solidFill>
                  <a:prstClr val="black">
                    <a:tint val="75000"/>
                  </a:prstClr>
                </a:solidFill>
              </a:rPr>
              <a:pPr/>
              <a:t>1/29/2014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E0B3C9-C1FF-4385-AF96-C94E96A9AC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17443"/>
      </p:ext>
    </p:extLst>
  </p:cSld>
  <p:clrMap bg1="lt1" tx1="dk1" bg2="lt2" tx2="dk2" accent1="accent1" accent2="accent2" accent3="accent3" accent4="accent4" accent5="accent5" accent6="accent6" hlink="hlink" folHlink="folHlink"/>
  <p:sldLayoutIdLst>
    <p:sldLayoutId id="2147483683" r:id="rId1"/>
  </p:sldLayoutIdLst>
  <p:transition spd="med">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 Id="rId5" Type="http://schemas.openxmlformats.org/officeDocument/2006/relationships/image" Target="../media/image11.gif"/><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 Id="rId5" Type="http://schemas.openxmlformats.org/officeDocument/2006/relationships/image" Target="../media/image11.gif"/><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1.gif"/><Relationship Id="rId5" Type="http://schemas.openxmlformats.org/officeDocument/2006/relationships/image" Target="../media/image12.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r="17808" b="19601"/>
          <a:stretch/>
        </p:blipFill>
        <p:spPr>
          <a:xfrm>
            <a:off x="2514600" y="2652331"/>
            <a:ext cx="6675819" cy="4205669"/>
          </a:xfrm>
          <a:prstGeom prst="rect">
            <a:avLst/>
          </a:prstGeom>
        </p:spPr>
      </p:pic>
      <p:pic>
        <p:nvPicPr>
          <p:cNvPr id="19" name="Picture 3" descr="hugecandle"/>
          <p:cNvPicPr>
            <a:picLocks noChangeAspect="1" noChangeArrowheads="1"/>
          </p:cNvPicPr>
          <p:nvPr/>
        </p:nvPicPr>
        <p:blipFill>
          <a:blip r:embed="rId3">
            <a:extLst>
              <a:ext uri="{28A0092B-C50C-407E-A947-70E740481C1C}">
                <a14:useLocalDpi xmlns:a14="http://schemas.microsoft.com/office/drawing/2010/main" val="0"/>
              </a:ext>
            </a:extLst>
          </a:blip>
          <a:srcRect b="58333"/>
          <a:stretch>
            <a:fillRect/>
          </a:stretch>
        </p:blipFill>
        <p:spPr bwMode="auto">
          <a:xfrm>
            <a:off x="5426555" y="3086659"/>
            <a:ext cx="551277" cy="45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 descr="hugecandle"/>
          <p:cNvPicPr>
            <a:picLocks noChangeAspect="1" noChangeArrowheads="1"/>
          </p:cNvPicPr>
          <p:nvPr/>
        </p:nvPicPr>
        <p:blipFill>
          <a:blip r:embed="rId3">
            <a:extLst>
              <a:ext uri="{28A0092B-C50C-407E-A947-70E740481C1C}">
                <a14:useLocalDpi xmlns:a14="http://schemas.microsoft.com/office/drawing/2010/main" val="0"/>
              </a:ext>
            </a:extLst>
          </a:blip>
          <a:srcRect b="58333"/>
          <a:stretch>
            <a:fillRect/>
          </a:stretch>
        </p:blipFill>
        <p:spPr bwMode="auto">
          <a:xfrm>
            <a:off x="6379775" y="2687971"/>
            <a:ext cx="551277" cy="45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 descr="hugecandle"/>
          <p:cNvPicPr>
            <a:picLocks noChangeAspect="1" noChangeArrowheads="1"/>
          </p:cNvPicPr>
          <p:nvPr/>
        </p:nvPicPr>
        <p:blipFill>
          <a:blip r:embed="rId3">
            <a:extLst>
              <a:ext uri="{28A0092B-C50C-407E-A947-70E740481C1C}">
                <a14:useLocalDpi xmlns:a14="http://schemas.microsoft.com/office/drawing/2010/main" val="0"/>
              </a:ext>
            </a:extLst>
          </a:blip>
          <a:srcRect b="58333"/>
          <a:stretch>
            <a:fillRect/>
          </a:stretch>
        </p:blipFill>
        <p:spPr bwMode="auto">
          <a:xfrm>
            <a:off x="7223855" y="2937223"/>
            <a:ext cx="551277" cy="45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 descr="hugecandle"/>
          <p:cNvPicPr>
            <a:picLocks noChangeAspect="1" noChangeArrowheads="1"/>
          </p:cNvPicPr>
          <p:nvPr/>
        </p:nvPicPr>
        <p:blipFill>
          <a:blip r:embed="rId3">
            <a:extLst>
              <a:ext uri="{28A0092B-C50C-407E-A947-70E740481C1C}">
                <a14:useLocalDpi xmlns:a14="http://schemas.microsoft.com/office/drawing/2010/main" val="0"/>
              </a:ext>
            </a:extLst>
          </a:blip>
          <a:srcRect b="58333"/>
          <a:stretch>
            <a:fillRect/>
          </a:stretch>
        </p:blipFill>
        <p:spPr bwMode="auto">
          <a:xfrm>
            <a:off x="8088587" y="3270535"/>
            <a:ext cx="551277" cy="45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08180" y="2652331"/>
            <a:ext cx="2782239" cy="2408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60580" y="2804731"/>
            <a:ext cx="2782239" cy="2408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 descr="hugecandle"/>
          <p:cNvPicPr>
            <a:picLocks noChangeAspect="1" noChangeArrowheads="1"/>
          </p:cNvPicPr>
          <p:nvPr/>
        </p:nvPicPr>
        <p:blipFill>
          <a:blip r:embed="rId3" cstate="print">
            <a:extLst>
              <a:ext uri="{28A0092B-C50C-407E-A947-70E740481C1C}">
                <a14:useLocalDpi xmlns:a14="http://schemas.microsoft.com/office/drawing/2010/main" val="0"/>
              </a:ext>
            </a:extLst>
          </a:blip>
          <a:srcRect b="58333"/>
          <a:stretch>
            <a:fillRect/>
          </a:stretch>
        </p:blipFill>
        <p:spPr bwMode="auto">
          <a:xfrm>
            <a:off x="4634075" y="3270535"/>
            <a:ext cx="551277" cy="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71286" y="1869173"/>
            <a:ext cx="7772400" cy="1470025"/>
          </a:xfrm>
        </p:spPr>
        <p:txBody>
          <a:bodyPr>
            <a:noAutofit/>
          </a:bodyPr>
          <a:lstStyle/>
          <a:p>
            <a:pPr algn="l"/>
            <a:r>
              <a:rPr lang="en-US" sz="5400" b="1" dirty="0" smtClean="0">
                <a:solidFill>
                  <a:schemeClr val="bg1">
                    <a:lumMod val="95000"/>
                  </a:schemeClr>
                </a:solidFill>
                <a:latin typeface="Charlemagne Std" pitchFamily="82" charset="0"/>
                <a:cs typeface="Adobe Devanagari" pitchFamily="18" charset="0"/>
              </a:rPr>
              <a:t>SECOND SUNDAY</a:t>
            </a:r>
            <a:br>
              <a:rPr lang="en-US" sz="5400" b="1" dirty="0" smtClean="0">
                <a:solidFill>
                  <a:schemeClr val="bg1">
                    <a:lumMod val="95000"/>
                  </a:schemeClr>
                </a:solidFill>
                <a:latin typeface="Charlemagne Std" pitchFamily="82" charset="0"/>
                <a:cs typeface="Adobe Devanagari" pitchFamily="18" charset="0"/>
              </a:rPr>
            </a:br>
            <a:r>
              <a:rPr lang="en-US" sz="5400" b="1" dirty="0" smtClean="0">
                <a:solidFill>
                  <a:schemeClr val="bg1">
                    <a:lumMod val="95000"/>
                  </a:schemeClr>
                </a:solidFill>
                <a:latin typeface="Charlemagne Std" pitchFamily="82" charset="0"/>
                <a:cs typeface="Adobe Devanagari" pitchFamily="18" charset="0"/>
              </a:rPr>
              <a:t>IN ADVENT</a:t>
            </a:r>
            <a:br>
              <a:rPr lang="en-US" sz="5400" b="1" dirty="0" smtClean="0">
                <a:solidFill>
                  <a:schemeClr val="bg1">
                    <a:lumMod val="95000"/>
                  </a:schemeClr>
                </a:solidFill>
                <a:latin typeface="Charlemagne Std" pitchFamily="82" charset="0"/>
                <a:cs typeface="Adobe Devanagari" pitchFamily="18" charset="0"/>
              </a:rPr>
            </a:br>
            <a:r>
              <a:rPr lang="en-US" sz="2400" b="1" dirty="0" smtClean="0">
                <a:solidFill>
                  <a:schemeClr val="bg1">
                    <a:lumMod val="95000"/>
                  </a:schemeClr>
                </a:solidFill>
                <a:latin typeface="Charlemagne Std" pitchFamily="82" charset="0"/>
                <a:cs typeface="Adobe Devanagari" pitchFamily="18" charset="0"/>
              </a:rPr>
              <a:t>Sunday, December 8</a:t>
            </a:r>
            <a:br>
              <a:rPr lang="en-US" sz="2400" b="1" dirty="0" smtClean="0">
                <a:solidFill>
                  <a:schemeClr val="bg1">
                    <a:lumMod val="95000"/>
                  </a:schemeClr>
                </a:solidFill>
                <a:latin typeface="Charlemagne Std" pitchFamily="82" charset="0"/>
                <a:cs typeface="Adobe Devanagari" pitchFamily="18" charset="0"/>
              </a:rPr>
            </a:br>
            <a:endParaRPr lang="en-US" sz="2400" b="1" dirty="0">
              <a:solidFill>
                <a:schemeClr val="bg1">
                  <a:lumMod val="95000"/>
                </a:schemeClr>
              </a:solidFill>
              <a:latin typeface="Charlemagne Std" pitchFamily="82" charset="0"/>
              <a:cs typeface="Adobe Devanagari" pitchFamily="18" charset="0"/>
            </a:endParaRPr>
          </a:p>
        </p:txBody>
      </p:sp>
      <p:sp>
        <p:nvSpPr>
          <p:cNvPr id="3" name="Subtitle 2"/>
          <p:cNvSpPr>
            <a:spLocks noGrp="1"/>
          </p:cNvSpPr>
          <p:nvPr>
            <p:ph type="subTitle" idx="1"/>
          </p:nvPr>
        </p:nvSpPr>
        <p:spPr>
          <a:xfrm>
            <a:off x="709500" y="3647413"/>
            <a:ext cx="6400800" cy="1752600"/>
          </a:xfrm>
        </p:spPr>
        <p:txBody>
          <a:bodyPr>
            <a:normAutofit/>
          </a:bodyPr>
          <a:lstStyle/>
          <a:p>
            <a:pPr marL="0" indent="0" algn="l">
              <a:spcBef>
                <a:spcPts val="0"/>
              </a:spcBef>
              <a:buNone/>
            </a:pPr>
            <a:r>
              <a:rPr lang="en-US" sz="2400" dirty="0" smtClean="0">
                <a:solidFill>
                  <a:srgbClr val="E18F91"/>
                </a:solidFill>
                <a:latin typeface="Optima" panose="020B0502050508020304" pitchFamily="34" charset="0"/>
              </a:rPr>
              <a:t>Multiple Voices </a:t>
            </a:r>
          </a:p>
          <a:p>
            <a:pPr marL="0" indent="0" algn="l">
              <a:spcBef>
                <a:spcPts val="0"/>
              </a:spcBef>
              <a:buNone/>
            </a:pPr>
            <a:r>
              <a:rPr lang="en-US" sz="2400" dirty="0" smtClean="0">
                <a:solidFill>
                  <a:srgbClr val="E18F91"/>
                </a:solidFill>
                <a:latin typeface="Optima" panose="020B0502050508020304" pitchFamily="34" charset="0"/>
              </a:rPr>
              <a:t>and Congregation</a:t>
            </a:r>
          </a:p>
          <a:p>
            <a:pPr marL="0" indent="0" algn="l">
              <a:spcBef>
                <a:spcPts val="0"/>
              </a:spcBef>
              <a:buNone/>
            </a:pPr>
            <a:r>
              <a:rPr lang="en-US" sz="2400" dirty="0" smtClean="0">
                <a:solidFill>
                  <a:srgbClr val="E18F91"/>
                </a:solidFill>
                <a:latin typeface="Optima" panose="020B0502050508020304" pitchFamily="34" charset="0"/>
              </a:rPr>
              <a:t>With Reflection</a:t>
            </a:r>
            <a:endParaRPr lang="en-US" sz="2400" dirty="0">
              <a:solidFill>
                <a:srgbClr val="E18F91"/>
              </a:solidFill>
              <a:latin typeface="Optima" panose="020B0502050508020304" pitchFamily="34" charset="0"/>
            </a:endParaRPr>
          </a:p>
        </p:txBody>
      </p:sp>
      <p:sp>
        <p:nvSpPr>
          <p:cNvPr id="4" name="Rectangle 3"/>
          <p:cNvSpPr/>
          <p:nvPr/>
        </p:nvSpPr>
        <p:spPr>
          <a:xfrm>
            <a:off x="704034" y="4777655"/>
            <a:ext cx="1819729" cy="830997"/>
          </a:xfrm>
          <a:prstGeom prst="rect">
            <a:avLst/>
          </a:prstGeom>
        </p:spPr>
        <p:txBody>
          <a:bodyPr wrap="none">
            <a:spAutoFit/>
          </a:bodyPr>
          <a:lstStyle/>
          <a:p>
            <a:r>
              <a:rPr lang="en-US" sz="1600" dirty="0" smtClean="0">
                <a:solidFill>
                  <a:schemeClr val="bg2">
                    <a:lumMod val="90000"/>
                  </a:schemeClr>
                </a:solidFill>
                <a:latin typeface="Optima" panose="020B0502050508020304" pitchFamily="34" charset="0"/>
                <a:ea typeface="+mj-ea"/>
                <a:cs typeface="Adobe Devanagari" pitchFamily="18" charset="0"/>
              </a:rPr>
              <a:t>Peace</a:t>
            </a:r>
          </a:p>
          <a:p>
            <a:r>
              <a:rPr lang="en-US" sz="1600" dirty="0" smtClean="0">
                <a:solidFill>
                  <a:schemeClr val="bg2">
                    <a:lumMod val="90000"/>
                  </a:schemeClr>
                </a:solidFill>
                <a:latin typeface="Optima" panose="020B0502050508020304" pitchFamily="34" charset="0"/>
                <a:ea typeface="+mj-ea"/>
                <a:cs typeface="Adobe Devanagari" pitchFamily="18" charset="0"/>
              </a:rPr>
              <a:t>John </a:t>
            </a:r>
            <a:r>
              <a:rPr lang="en-US" sz="1600" dirty="0">
                <a:solidFill>
                  <a:schemeClr val="bg2">
                    <a:lumMod val="90000"/>
                  </a:schemeClr>
                </a:solidFill>
                <a:latin typeface="Optima" panose="020B0502050508020304" pitchFamily="34" charset="0"/>
                <a:ea typeface="+mj-ea"/>
                <a:cs typeface="Adobe Devanagari" pitchFamily="18" charset="0"/>
              </a:rPr>
              <a:t>the </a:t>
            </a:r>
            <a:r>
              <a:rPr lang="en-US" sz="1600" dirty="0" smtClean="0">
                <a:solidFill>
                  <a:schemeClr val="bg2">
                    <a:lumMod val="90000"/>
                  </a:schemeClr>
                </a:solidFill>
                <a:latin typeface="Optima" panose="020B0502050508020304" pitchFamily="34" charset="0"/>
                <a:ea typeface="+mj-ea"/>
                <a:cs typeface="Adobe Devanagari" pitchFamily="18" charset="0"/>
              </a:rPr>
              <a:t>Baptist</a:t>
            </a:r>
          </a:p>
          <a:p>
            <a:r>
              <a:rPr lang="en-US" sz="1600" dirty="0" smtClean="0">
                <a:solidFill>
                  <a:schemeClr val="bg2">
                    <a:lumMod val="90000"/>
                  </a:schemeClr>
                </a:solidFill>
                <a:latin typeface="Optima" panose="020B0502050508020304" pitchFamily="34" charset="0"/>
                <a:ea typeface="+mj-ea"/>
                <a:cs typeface="Adobe Devanagari" pitchFamily="18" charset="0"/>
              </a:rPr>
              <a:t> </a:t>
            </a:r>
            <a:r>
              <a:rPr lang="en-US" sz="1600" dirty="0">
                <a:solidFill>
                  <a:schemeClr val="bg2">
                    <a:lumMod val="90000"/>
                  </a:schemeClr>
                </a:solidFill>
                <a:latin typeface="Optima" panose="020B0502050508020304" pitchFamily="34" charset="0"/>
                <a:ea typeface="+mj-ea"/>
                <a:cs typeface="Adobe Devanagari" pitchFamily="18" charset="0"/>
              </a:rPr>
              <a:t>– Matthew 3:1-12</a:t>
            </a:r>
          </a:p>
        </p:txBody>
      </p:sp>
      <p:pic>
        <p:nvPicPr>
          <p:cNvPr id="3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25693" y="2433310"/>
            <a:ext cx="2782239" cy="2408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39932" y="2066347"/>
            <a:ext cx="2782239" cy="2408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PblogoCFwhite.eps"/>
          <p:cNvPicPr>
            <a:picLocks noChangeAspect="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820146" y="6168570"/>
            <a:ext cx="1491343" cy="566284"/>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4034" y="255896"/>
            <a:ext cx="4804267" cy="923899"/>
          </a:xfrm>
          <a:prstGeom prst="rect">
            <a:avLst/>
          </a:prstGeom>
        </p:spPr>
      </p:pic>
    </p:spTree>
    <p:extLst>
      <p:ext uri="{BB962C8B-B14F-4D97-AF65-F5344CB8AC3E}">
        <p14:creationId xmlns:p14="http://schemas.microsoft.com/office/powerpoint/2010/main" val="2538792750"/>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15493"/>
          <a:stretch/>
        </p:blipFill>
        <p:spPr>
          <a:xfrm>
            <a:off x="0" y="1"/>
            <a:ext cx="9144000" cy="685800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21442" b="18560"/>
          <a:stretch/>
        </p:blipFill>
        <p:spPr>
          <a:xfrm>
            <a:off x="-481700" y="457200"/>
            <a:ext cx="9625700" cy="6400801"/>
          </a:xfrm>
          <a:prstGeom prst="rect">
            <a:avLst/>
          </a:prstGeom>
        </p:spPr>
      </p:pic>
      <p:pic>
        <p:nvPicPr>
          <p:cNvPr id="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5067" y="529793"/>
            <a:ext cx="3889026" cy="356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
          <p:cNvPicPr>
            <a:picLocks noChangeAspect="1"/>
          </p:cNvPicPr>
          <p:nvPr/>
        </p:nvPicPr>
        <p:blipFill rotWithShape="1">
          <a:blip r:embed="rId4">
            <a:extLst>
              <a:ext uri="{28A0092B-C50C-407E-A947-70E740481C1C}">
                <a14:useLocalDpi xmlns:a14="http://schemas.microsoft.com/office/drawing/2010/main" val="0"/>
              </a:ext>
            </a:extLst>
          </a:blip>
          <a:srcRect t="2958" r="24194"/>
          <a:stretch/>
        </p:blipFill>
        <p:spPr bwMode="auto">
          <a:xfrm>
            <a:off x="6337183" y="-35035"/>
            <a:ext cx="3094430" cy="342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30558" y="318728"/>
            <a:ext cx="4953000" cy="584775"/>
          </a:xfrm>
          <a:prstGeom prst="rect">
            <a:avLst/>
          </a:prstGeom>
          <a:noFill/>
        </p:spPr>
        <p:txBody>
          <a:bodyPr wrap="square" rtlCol="0">
            <a:spAutoFit/>
          </a:bodyPr>
          <a:lstStyle/>
          <a:p>
            <a:r>
              <a:rPr lang="en-US" sz="3200" i="1" dirty="0" smtClean="0">
                <a:solidFill>
                  <a:prstClr val="white"/>
                </a:solidFill>
                <a:latin typeface="Optima" panose="020B0502050508020304" pitchFamily="34" charset="0"/>
              </a:rPr>
              <a:t>Light the candle of PEACE</a:t>
            </a:r>
            <a:endParaRPr lang="en-US" sz="3200" i="1" dirty="0">
              <a:solidFill>
                <a:prstClr val="white"/>
              </a:solidFill>
              <a:latin typeface="Charlemagne Std" pitchFamily="82" charset="0"/>
            </a:endParaRPr>
          </a:p>
        </p:txBody>
      </p:sp>
      <p:pic>
        <p:nvPicPr>
          <p:cNvPr id="13" name="Picture 3" descr="hugecandle"/>
          <p:cNvPicPr>
            <a:picLocks noChangeAspect="1" noChangeArrowheads="1"/>
          </p:cNvPicPr>
          <p:nvPr/>
        </p:nvPicPr>
        <p:blipFill>
          <a:blip r:embed="rId5">
            <a:extLst>
              <a:ext uri="{28A0092B-C50C-407E-A947-70E740481C1C}">
                <a14:useLocalDpi xmlns:a14="http://schemas.microsoft.com/office/drawing/2010/main" val="0"/>
              </a:ext>
            </a:extLst>
          </a:blip>
          <a:srcRect b="58333"/>
          <a:stretch>
            <a:fillRect/>
          </a:stretch>
        </p:blipFill>
        <p:spPr bwMode="auto">
          <a:xfrm>
            <a:off x="7926911" y="1429853"/>
            <a:ext cx="727758" cy="641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hugecandle"/>
          <p:cNvPicPr>
            <a:picLocks noChangeAspect="1" noChangeArrowheads="1"/>
          </p:cNvPicPr>
          <p:nvPr/>
        </p:nvPicPr>
        <p:blipFill>
          <a:blip r:embed="rId5">
            <a:extLst>
              <a:ext uri="{28A0092B-C50C-407E-A947-70E740481C1C}">
                <a14:useLocalDpi xmlns:a14="http://schemas.microsoft.com/office/drawing/2010/main" val="0"/>
              </a:ext>
            </a:extLst>
          </a:blip>
          <a:srcRect b="58333"/>
          <a:stretch>
            <a:fillRect/>
          </a:stretch>
        </p:blipFill>
        <p:spPr bwMode="auto">
          <a:xfrm>
            <a:off x="3891688" y="1126661"/>
            <a:ext cx="727758" cy="641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56193" y="0"/>
            <a:ext cx="2782239" cy="2408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
          <p:cNvPicPr>
            <a:picLocks noChangeAspect="1"/>
          </p:cNvPicPr>
          <p:nvPr/>
        </p:nvPicPr>
        <p:blipFill rotWithShape="1">
          <a:blip r:embed="rId4">
            <a:extLst>
              <a:ext uri="{28A0092B-C50C-407E-A947-70E740481C1C}">
                <a14:useLocalDpi xmlns:a14="http://schemas.microsoft.com/office/drawing/2010/main" val="0"/>
              </a:ext>
            </a:extLst>
          </a:blip>
          <a:srcRect r="22985"/>
          <a:stretch/>
        </p:blipFill>
        <p:spPr bwMode="auto">
          <a:xfrm>
            <a:off x="6225067" y="251230"/>
            <a:ext cx="2995132" cy="356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
          <p:cNvPicPr>
            <a:picLocks noChangeAspect="1"/>
          </p:cNvPicPr>
          <p:nvPr/>
        </p:nvPicPr>
        <p:blipFill rotWithShape="1">
          <a:blip r:embed="rId4">
            <a:extLst>
              <a:ext uri="{28A0092B-C50C-407E-A947-70E740481C1C}">
                <a14:useLocalDpi xmlns:a14="http://schemas.microsoft.com/office/drawing/2010/main" val="0"/>
              </a:ext>
            </a:extLst>
          </a:blip>
          <a:srcRect t="2958" r="24194"/>
          <a:stretch/>
        </p:blipFill>
        <p:spPr bwMode="auto">
          <a:xfrm>
            <a:off x="2452882" y="504382"/>
            <a:ext cx="3094430" cy="342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
          <p:cNvPicPr>
            <a:picLocks noChangeAspect="1"/>
          </p:cNvPicPr>
          <p:nvPr/>
        </p:nvPicPr>
        <p:blipFill rotWithShape="1">
          <a:blip r:embed="rId4">
            <a:extLst>
              <a:ext uri="{28A0092B-C50C-407E-A947-70E740481C1C}">
                <a14:useLocalDpi xmlns:a14="http://schemas.microsoft.com/office/drawing/2010/main" val="0"/>
              </a:ext>
            </a:extLst>
          </a:blip>
          <a:srcRect t="2958" r="24194"/>
          <a:stretch/>
        </p:blipFill>
        <p:spPr bwMode="auto">
          <a:xfrm>
            <a:off x="2605282" y="656782"/>
            <a:ext cx="3094430" cy="342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43826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nodeType="withEffect">
                                  <p:stCondLst>
                                    <p:cond delay="10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15493"/>
          <a:stretch/>
        </p:blipFill>
        <p:spPr>
          <a:xfrm>
            <a:off x="0" y="1"/>
            <a:ext cx="9144000" cy="6858000"/>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r="21442" b="19703"/>
          <a:stretch/>
        </p:blipFill>
        <p:spPr>
          <a:xfrm>
            <a:off x="1386114" y="1762159"/>
            <a:ext cx="7772400" cy="5095842"/>
          </a:xfrm>
          <a:prstGeom prst="rect">
            <a:avLst/>
          </a:prstGeom>
        </p:spPr>
      </p:pic>
      <p:pic>
        <p:nvPicPr>
          <p:cNvPr id="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191069"/>
            <a:ext cx="3889026" cy="356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
          <p:cNvPicPr>
            <a:picLocks noChangeAspect="1"/>
          </p:cNvPicPr>
          <p:nvPr/>
        </p:nvPicPr>
        <p:blipFill rotWithShape="1">
          <a:blip r:embed="rId4">
            <a:extLst>
              <a:ext uri="{28A0092B-C50C-407E-A947-70E740481C1C}">
                <a14:useLocalDpi xmlns:a14="http://schemas.microsoft.com/office/drawing/2010/main" val="0"/>
              </a:ext>
            </a:extLst>
          </a:blip>
          <a:srcRect t="2958" r="42437"/>
          <a:stretch/>
        </p:blipFill>
        <p:spPr bwMode="auto">
          <a:xfrm>
            <a:off x="6794243" y="1322933"/>
            <a:ext cx="2349757" cy="342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56390" y="521924"/>
            <a:ext cx="4953000" cy="4524315"/>
          </a:xfrm>
          <a:prstGeom prst="rect">
            <a:avLst/>
          </a:prstGeom>
          <a:noFill/>
        </p:spPr>
        <p:txBody>
          <a:bodyPr wrap="square" rtlCol="0">
            <a:spAutoFit/>
          </a:bodyPr>
          <a:lstStyle/>
          <a:p>
            <a:r>
              <a:rPr lang="en-US" sz="3200" b="1" dirty="0">
                <a:solidFill>
                  <a:prstClr val="white"/>
                </a:solidFill>
                <a:latin typeface="Optima" panose="020B0502050508020304" pitchFamily="34" charset="0"/>
              </a:rPr>
              <a:t>This week, we </a:t>
            </a:r>
            <a:r>
              <a:rPr lang="en-US" sz="3200" b="1" dirty="0" smtClean="0">
                <a:solidFill>
                  <a:prstClr val="white"/>
                </a:solidFill>
                <a:latin typeface="Optima" panose="020B0502050508020304" pitchFamily="34" charset="0"/>
              </a:rPr>
              <a:t>covenant with </a:t>
            </a:r>
            <a:r>
              <a:rPr lang="en-US" sz="3200" b="1" dirty="0">
                <a:solidFill>
                  <a:prstClr val="white"/>
                </a:solidFill>
                <a:latin typeface="Optima" panose="020B0502050508020304" pitchFamily="34" charset="0"/>
              </a:rPr>
              <a:t>you, God, and </a:t>
            </a:r>
            <a:r>
              <a:rPr lang="en-US" sz="3200" b="1" dirty="0" smtClean="0">
                <a:solidFill>
                  <a:prstClr val="white"/>
                </a:solidFill>
                <a:latin typeface="Optima" panose="020B0502050508020304" pitchFamily="34" charset="0"/>
              </a:rPr>
              <a:t>with each </a:t>
            </a:r>
            <a:r>
              <a:rPr lang="en-US" sz="3200" b="1" dirty="0">
                <a:solidFill>
                  <a:prstClr val="white"/>
                </a:solidFill>
                <a:latin typeface="Optima" panose="020B0502050508020304" pitchFamily="34" charset="0"/>
              </a:rPr>
              <a:t>other, to join </a:t>
            </a:r>
            <a:r>
              <a:rPr lang="en-US" sz="3200" b="1" dirty="0" smtClean="0">
                <a:solidFill>
                  <a:prstClr val="white"/>
                </a:solidFill>
                <a:latin typeface="Optima" panose="020B0502050508020304" pitchFamily="34" charset="0"/>
              </a:rPr>
              <a:t>these peacemakers in   spreading </a:t>
            </a:r>
            <a:r>
              <a:rPr lang="en-US" sz="3200" b="1" dirty="0">
                <a:solidFill>
                  <a:prstClr val="white"/>
                </a:solidFill>
                <a:latin typeface="Optima" panose="020B0502050508020304" pitchFamily="34" charset="0"/>
              </a:rPr>
              <a:t>the </a:t>
            </a:r>
            <a:r>
              <a:rPr lang="en-US" sz="3200" b="1" dirty="0" smtClean="0">
                <a:solidFill>
                  <a:prstClr val="white"/>
                </a:solidFill>
                <a:latin typeface="Optima" panose="020B0502050508020304" pitchFamily="34" charset="0"/>
              </a:rPr>
              <a:t>light          of </a:t>
            </a:r>
            <a:r>
              <a:rPr lang="en-US" sz="3200" b="1" dirty="0">
                <a:solidFill>
                  <a:prstClr val="white"/>
                </a:solidFill>
                <a:latin typeface="Optima" panose="020B0502050508020304" pitchFamily="34" charset="0"/>
              </a:rPr>
              <a:t>Peace </a:t>
            </a:r>
            <a:r>
              <a:rPr lang="en-US" sz="3200" b="1" dirty="0" smtClean="0">
                <a:solidFill>
                  <a:prstClr val="white"/>
                </a:solidFill>
                <a:latin typeface="Optima" panose="020B0502050508020304" pitchFamily="34" charset="0"/>
              </a:rPr>
              <a:t>beyond         these doors.              Amen</a:t>
            </a:r>
            <a:r>
              <a:rPr lang="en-US" sz="3200" b="1" dirty="0">
                <a:solidFill>
                  <a:prstClr val="white"/>
                </a:solidFill>
                <a:latin typeface="Optima" panose="020B0502050508020304" pitchFamily="34" charset="0"/>
              </a:rPr>
              <a:t>. </a:t>
            </a:r>
          </a:p>
          <a:p>
            <a:endParaRPr lang="en-US" sz="3200" b="1" dirty="0">
              <a:solidFill>
                <a:prstClr val="black"/>
              </a:solidFill>
            </a:endParaRPr>
          </a:p>
        </p:txBody>
      </p:sp>
      <p:pic>
        <p:nvPicPr>
          <p:cNvPr id="13" name="Picture 3" descr="hugecandle"/>
          <p:cNvPicPr>
            <a:picLocks noChangeAspect="1" noChangeArrowheads="1"/>
          </p:cNvPicPr>
          <p:nvPr/>
        </p:nvPicPr>
        <p:blipFill>
          <a:blip r:embed="rId5">
            <a:extLst>
              <a:ext uri="{28A0092B-C50C-407E-A947-70E740481C1C}">
                <a14:useLocalDpi xmlns:a14="http://schemas.microsoft.com/office/drawing/2010/main" val="0"/>
              </a:ext>
            </a:extLst>
          </a:blip>
          <a:srcRect b="58333"/>
          <a:stretch>
            <a:fillRect/>
          </a:stretch>
        </p:blipFill>
        <p:spPr bwMode="auto">
          <a:xfrm>
            <a:off x="8198461" y="2525064"/>
            <a:ext cx="577616" cy="509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hugecandle"/>
          <p:cNvPicPr>
            <a:picLocks noChangeAspect="1" noChangeArrowheads="1"/>
          </p:cNvPicPr>
          <p:nvPr/>
        </p:nvPicPr>
        <p:blipFill>
          <a:blip r:embed="rId5">
            <a:extLst>
              <a:ext uri="{28A0092B-C50C-407E-A947-70E740481C1C}">
                <a14:useLocalDpi xmlns:a14="http://schemas.microsoft.com/office/drawing/2010/main" val="0"/>
              </a:ext>
            </a:extLst>
          </a:blip>
          <a:srcRect b="58333"/>
          <a:stretch>
            <a:fillRect/>
          </a:stretch>
        </p:blipFill>
        <p:spPr bwMode="auto">
          <a:xfrm>
            <a:off x="4893154" y="2310225"/>
            <a:ext cx="727758" cy="45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
          <p:cNvPicPr>
            <a:picLocks noChangeAspect="1"/>
          </p:cNvPicPr>
          <p:nvPr/>
        </p:nvPicPr>
        <p:blipFill rotWithShape="1">
          <a:blip r:embed="rId4">
            <a:extLst>
              <a:ext uri="{28A0092B-C50C-407E-A947-70E740481C1C}">
                <a14:useLocalDpi xmlns:a14="http://schemas.microsoft.com/office/drawing/2010/main" val="0"/>
              </a:ext>
            </a:extLst>
          </a:blip>
          <a:srcRect t="2958" r="24194"/>
          <a:stretch/>
        </p:blipFill>
        <p:spPr bwMode="auto">
          <a:xfrm>
            <a:off x="4073697" y="2133600"/>
            <a:ext cx="3094430" cy="342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
          <p:cNvPicPr>
            <a:picLocks noChangeAspect="1"/>
          </p:cNvPicPr>
          <p:nvPr/>
        </p:nvPicPr>
        <p:blipFill rotWithShape="1">
          <a:blip r:embed="rId4">
            <a:extLst>
              <a:ext uri="{28A0092B-C50C-407E-A947-70E740481C1C}">
                <a14:useLocalDpi xmlns:a14="http://schemas.microsoft.com/office/drawing/2010/main" val="0"/>
              </a:ext>
            </a:extLst>
          </a:blip>
          <a:srcRect t="2958" r="24194"/>
          <a:stretch/>
        </p:blipFill>
        <p:spPr bwMode="auto">
          <a:xfrm>
            <a:off x="850898" y="1617238"/>
            <a:ext cx="6019800" cy="342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29792" y="1472700"/>
            <a:ext cx="2782239" cy="2408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174015" y="196134"/>
            <a:ext cx="1382793" cy="369332"/>
          </a:xfrm>
          <a:prstGeom prst="rect">
            <a:avLst/>
          </a:prstGeom>
          <a:noFill/>
        </p:spPr>
        <p:txBody>
          <a:bodyPr wrap="square" rtlCol="0">
            <a:spAutoFit/>
          </a:bodyPr>
          <a:lstStyle/>
          <a:p>
            <a:r>
              <a:rPr lang="en-US" b="1" dirty="0" smtClean="0">
                <a:solidFill>
                  <a:schemeClr val="accent3">
                    <a:lumMod val="40000"/>
                    <a:lumOff val="60000"/>
                  </a:schemeClr>
                </a:solidFill>
                <a:latin typeface="Optima" panose="020B0502050508020304" pitchFamily="34" charset="0"/>
              </a:rPr>
              <a:t>All</a:t>
            </a:r>
            <a:r>
              <a:rPr lang="en-US" dirty="0" smtClean="0">
                <a:solidFill>
                  <a:schemeClr val="accent3">
                    <a:lumMod val="40000"/>
                    <a:lumOff val="60000"/>
                  </a:schemeClr>
                </a:solidFill>
                <a:latin typeface="Optima" panose="020B0502050508020304" pitchFamily="34" charset="0"/>
              </a:rPr>
              <a:t>:</a:t>
            </a:r>
            <a:endParaRPr lang="en-US" dirty="0">
              <a:solidFill>
                <a:schemeClr val="accent3">
                  <a:lumMod val="40000"/>
                  <a:lumOff val="60000"/>
                </a:schemeClr>
              </a:solidFill>
              <a:latin typeface="Optima" panose="020B0502050508020304" pitchFamily="34" charset="0"/>
            </a:endParaRPr>
          </a:p>
        </p:txBody>
      </p:sp>
    </p:spTree>
    <p:extLst>
      <p:ext uri="{BB962C8B-B14F-4D97-AF65-F5344CB8AC3E}">
        <p14:creationId xmlns:p14="http://schemas.microsoft.com/office/powerpoint/2010/main" val="1755699352"/>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6934" y="1113966"/>
            <a:ext cx="7863505" cy="5733979"/>
          </a:xfrm>
        </p:spPr>
        <p:txBody>
          <a:bodyPr/>
          <a:lstStyle/>
          <a:p>
            <a:pPr marL="0" indent="0" fontAlgn="ctr">
              <a:spcBef>
                <a:spcPts val="0"/>
              </a:spcBef>
              <a:buNone/>
            </a:pPr>
            <a:endParaRPr lang="en-US" sz="3600" dirty="0"/>
          </a:p>
          <a:p>
            <a:pPr marL="0" indent="0" fontAlgn="ctr">
              <a:spcBef>
                <a:spcPts val="0"/>
              </a:spcBef>
              <a:buNone/>
            </a:pPr>
            <a:r>
              <a:rPr lang="en-US" sz="3600" dirty="0" smtClean="0"/>
              <a:t>Did you know the Christmas story   has two Miracle Babies?</a:t>
            </a:r>
          </a:p>
          <a:p>
            <a:pPr marL="0" indent="0" fontAlgn="ctr">
              <a:spcBef>
                <a:spcPts val="0"/>
              </a:spcBef>
              <a:buNone/>
            </a:pPr>
            <a:endParaRPr lang="en-US" sz="6000" b="1" dirty="0"/>
          </a:p>
          <a:p>
            <a:pPr marL="0" indent="0" fontAlgn="ctr">
              <a:spcBef>
                <a:spcPts val="0"/>
              </a:spcBef>
              <a:buNone/>
            </a:pPr>
            <a:r>
              <a:rPr lang="en-US" sz="3600" dirty="0"/>
              <a:t>Of course the angel </a:t>
            </a:r>
            <a:r>
              <a:rPr lang="en-US" sz="3600" dirty="0" smtClean="0"/>
              <a:t>Gabriel    appeared first </a:t>
            </a:r>
            <a:r>
              <a:rPr lang="en-US" sz="3600" dirty="0"/>
              <a:t>to his father, not </a:t>
            </a:r>
            <a:r>
              <a:rPr lang="en-US" sz="3600" dirty="0" smtClean="0"/>
              <a:t>his mother</a:t>
            </a:r>
            <a:r>
              <a:rPr lang="en-US" sz="3600" dirty="0"/>
              <a:t>, </a:t>
            </a:r>
            <a:r>
              <a:rPr lang="en-US" sz="3600" dirty="0" smtClean="0"/>
              <a:t>and his </a:t>
            </a:r>
            <a:r>
              <a:rPr lang="en-US" sz="3600" dirty="0"/>
              <a:t>parents were </a:t>
            </a:r>
            <a:r>
              <a:rPr lang="en-US" sz="3600" dirty="0" smtClean="0"/>
              <a:t>too    old</a:t>
            </a:r>
            <a:r>
              <a:rPr lang="en-US" sz="3600" dirty="0"/>
              <a:t>, </a:t>
            </a:r>
            <a:r>
              <a:rPr lang="en-US" sz="3600" dirty="0" smtClean="0"/>
              <a:t>not </a:t>
            </a:r>
            <a:r>
              <a:rPr lang="en-US" sz="3600" dirty="0"/>
              <a:t>too young</a:t>
            </a:r>
            <a:r>
              <a:rPr lang="en-US" sz="3600" dirty="0" smtClean="0"/>
              <a:t>.</a:t>
            </a:r>
            <a:endParaRPr lang="en-US" b="1" dirty="0"/>
          </a:p>
        </p:txBody>
      </p:sp>
      <p:sp>
        <p:nvSpPr>
          <p:cNvPr id="4" name="TextBox 3"/>
          <p:cNvSpPr txBox="1"/>
          <p:nvPr/>
        </p:nvSpPr>
        <p:spPr>
          <a:xfrm>
            <a:off x="1850562" y="1124862"/>
            <a:ext cx="1120820" cy="369332"/>
          </a:xfrm>
          <a:prstGeom prst="rect">
            <a:avLst/>
          </a:prstGeom>
          <a:noFill/>
        </p:spPr>
        <p:txBody>
          <a:bodyPr wrap="none" rtlCol="0">
            <a:spAutoFit/>
          </a:bodyPr>
          <a:lstStyle/>
          <a:p>
            <a:r>
              <a:rPr lang="en-US" b="1" dirty="0" smtClean="0">
                <a:solidFill>
                  <a:srgbClr val="8D825B"/>
                </a:solidFill>
                <a:latin typeface="Optima" panose="020B0502050508020304" pitchFamily="34" charset="0"/>
              </a:rPr>
              <a:t>Leader 1:</a:t>
            </a:r>
            <a:endParaRPr lang="en-US" b="1" dirty="0">
              <a:solidFill>
                <a:srgbClr val="8D825B"/>
              </a:solidFill>
              <a:latin typeface="Optima" panose="020B0502050508020304" pitchFamily="34" charset="0"/>
            </a:endParaRPr>
          </a:p>
        </p:txBody>
      </p:sp>
      <p:sp>
        <p:nvSpPr>
          <p:cNvPr id="5" name="TextBox 4"/>
          <p:cNvSpPr txBox="1"/>
          <p:nvPr/>
        </p:nvSpPr>
        <p:spPr>
          <a:xfrm>
            <a:off x="1846934" y="3200394"/>
            <a:ext cx="1120820" cy="369332"/>
          </a:xfrm>
          <a:prstGeom prst="rect">
            <a:avLst/>
          </a:prstGeom>
          <a:noFill/>
        </p:spPr>
        <p:txBody>
          <a:bodyPr wrap="none" rtlCol="0">
            <a:spAutoFit/>
          </a:bodyPr>
          <a:lstStyle/>
          <a:p>
            <a:r>
              <a:rPr lang="en-US" b="1" dirty="0" smtClean="0">
                <a:solidFill>
                  <a:srgbClr val="6B8FAD"/>
                </a:solidFill>
                <a:latin typeface="Optima" panose="020B0502050508020304" pitchFamily="34" charset="0"/>
              </a:rPr>
              <a:t>Leader 2:</a:t>
            </a:r>
            <a:endParaRPr lang="en-US" b="1" dirty="0">
              <a:solidFill>
                <a:srgbClr val="6B8FAD"/>
              </a:solidFill>
              <a:latin typeface="Optima" panose="020B0502050508020304" pitchFamily="34" charset="0"/>
            </a:endParaRPr>
          </a:p>
        </p:txBody>
      </p:sp>
    </p:spTree>
    <p:extLst>
      <p:ext uri="{BB962C8B-B14F-4D97-AF65-F5344CB8AC3E}">
        <p14:creationId xmlns:p14="http://schemas.microsoft.com/office/powerpoint/2010/main" val="618526283"/>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8143" y="1192587"/>
            <a:ext cx="6477000" cy="5378277"/>
          </a:xfrm>
        </p:spPr>
        <p:txBody>
          <a:bodyPr/>
          <a:lstStyle/>
          <a:p>
            <a:pPr marL="0" indent="0" fontAlgn="ctr">
              <a:buNone/>
            </a:pPr>
            <a:endParaRPr lang="en-US" dirty="0"/>
          </a:p>
          <a:p>
            <a:pPr marL="0" indent="0" fontAlgn="ctr">
              <a:spcBef>
                <a:spcPts val="0"/>
              </a:spcBef>
              <a:buNone/>
            </a:pPr>
            <a:r>
              <a:rPr lang="en-US" sz="3600" dirty="0" smtClean="0"/>
              <a:t>But from the time when Mary visited and he started kicking  in his mother’s womb, John the  Baptist was a sign that Isaiah’s HOPE was happening.</a:t>
            </a:r>
            <a:endParaRPr lang="en-US" sz="3600" b="1" dirty="0"/>
          </a:p>
        </p:txBody>
      </p:sp>
      <p:sp>
        <p:nvSpPr>
          <p:cNvPr id="4" name="TextBox 3"/>
          <p:cNvSpPr txBox="1"/>
          <p:nvPr/>
        </p:nvSpPr>
        <p:spPr>
          <a:xfrm>
            <a:off x="1854207" y="1226460"/>
            <a:ext cx="1120820" cy="369332"/>
          </a:xfrm>
          <a:prstGeom prst="rect">
            <a:avLst/>
          </a:prstGeom>
          <a:noFill/>
        </p:spPr>
        <p:txBody>
          <a:bodyPr wrap="none" rtlCol="0">
            <a:spAutoFit/>
          </a:bodyPr>
          <a:lstStyle/>
          <a:p>
            <a:r>
              <a:rPr lang="en-US" b="1" dirty="0" smtClean="0">
                <a:solidFill>
                  <a:schemeClr val="bg2">
                    <a:lumMod val="50000"/>
                  </a:schemeClr>
                </a:solidFill>
                <a:latin typeface="Optima" panose="020B0502050508020304" pitchFamily="34" charset="0"/>
              </a:rPr>
              <a:t>Leader 1</a:t>
            </a:r>
            <a:r>
              <a:rPr lang="en-US" dirty="0" smtClean="0">
                <a:latin typeface="Optima" panose="020B0502050508020304" pitchFamily="34" charset="0"/>
              </a:rPr>
              <a:t>:</a:t>
            </a:r>
            <a:endParaRPr lang="en-US" dirty="0">
              <a:latin typeface="Optima" panose="020B0502050508020304" pitchFamily="34" charset="0"/>
            </a:endParaRPr>
          </a:p>
        </p:txBody>
      </p:sp>
    </p:spTree>
    <p:extLst>
      <p:ext uri="{BB962C8B-B14F-4D97-AF65-F5344CB8AC3E}">
        <p14:creationId xmlns:p14="http://schemas.microsoft.com/office/powerpoint/2010/main" val="4055292352"/>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15493"/>
          <a:stretch/>
        </p:blipFill>
        <p:spPr>
          <a:xfrm>
            <a:off x="0" y="1"/>
            <a:ext cx="9144000" cy="6858000"/>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r="21291" b="19489"/>
          <a:stretch/>
        </p:blipFill>
        <p:spPr>
          <a:xfrm>
            <a:off x="-377406" y="499244"/>
            <a:ext cx="9521406" cy="6358756"/>
          </a:xfrm>
          <a:prstGeom prst="rect">
            <a:avLst/>
          </a:prstGeom>
        </p:spPr>
      </p:pic>
      <p:pic>
        <p:nvPicPr>
          <p:cNvPr id="9" name="Picture 1"/>
          <p:cNvPicPr>
            <a:picLocks noChangeAspect="1"/>
          </p:cNvPicPr>
          <p:nvPr/>
        </p:nvPicPr>
        <p:blipFill rotWithShape="1">
          <a:blip r:embed="rId5">
            <a:extLst>
              <a:ext uri="{28A0092B-C50C-407E-A947-70E740481C1C}">
                <a14:useLocalDpi xmlns:a14="http://schemas.microsoft.com/office/drawing/2010/main" val="0"/>
              </a:ext>
            </a:extLst>
          </a:blip>
          <a:srcRect r="22985"/>
          <a:stretch/>
        </p:blipFill>
        <p:spPr bwMode="auto">
          <a:xfrm>
            <a:off x="6225067" y="251230"/>
            <a:ext cx="2995132" cy="356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
          <p:cNvPicPr>
            <a:picLocks noChangeAspect="1"/>
          </p:cNvPicPr>
          <p:nvPr/>
        </p:nvPicPr>
        <p:blipFill rotWithShape="1">
          <a:blip r:embed="rId5">
            <a:extLst>
              <a:ext uri="{28A0092B-C50C-407E-A947-70E740481C1C}">
                <a14:useLocalDpi xmlns:a14="http://schemas.microsoft.com/office/drawing/2010/main" val="0"/>
              </a:ext>
            </a:extLst>
          </a:blip>
          <a:srcRect t="2958" r="24194"/>
          <a:stretch/>
        </p:blipFill>
        <p:spPr bwMode="auto">
          <a:xfrm>
            <a:off x="6337183" y="-35035"/>
            <a:ext cx="3094430" cy="342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91012" y="346444"/>
            <a:ext cx="5934055" cy="646331"/>
          </a:xfrm>
          <a:prstGeom prst="rect">
            <a:avLst/>
          </a:prstGeom>
          <a:noFill/>
        </p:spPr>
        <p:txBody>
          <a:bodyPr wrap="square" rtlCol="0">
            <a:spAutoFit/>
          </a:bodyPr>
          <a:lstStyle/>
          <a:p>
            <a:r>
              <a:rPr lang="en-US" sz="3600" i="1" dirty="0" smtClean="0">
                <a:solidFill>
                  <a:prstClr val="white"/>
                </a:solidFill>
                <a:latin typeface="Optima" panose="020B0502050508020304" pitchFamily="34" charset="0"/>
              </a:rPr>
              <a:t>Light the candle of HOPE</a:t>
            </a:r>
            <a:endParaRPr lang="en-US" sz="3200" i="1" dirty="0">
              <a:solidFill>
                <a:prstClr val="white"/>
              </a:solidFill>
              <a:latin typeface="Optima" panose="020B0502050508020304" pitchFamily="34" charset="0"/>
            </a:endParaRPr>
          </a:p>
        </p:txBody>
      </p:sp>
      <p:pic>
        <p:nvPicPr>
          <p:cNvPr id="13" name="Picture 3" descr="hugecandle"/>
          <p:cNvPicPr>
            <a:picLocks noChangeAspect="1" noChangeArrowheads="1"/>
          </p:cNvPicPr>
          <p:nvPr/>
        </p:nvPicPr>
        <p:blipFill>
          <a:blip r:embed="rId6">
            <a:extLst>
              <a:ext uri="{28A0092B-C50C-407E-A947-70E740481C1C}">
                <a14:useLocalDpi xmlns:a14="http://schemas.microsoft.com/office/drawing/2010/main" val="0"/>
              </a:ext>
            </a:extLst>
          </a:blip>
          <a:srcRect b="58333"/>
          <a:stretch>
            <a:fillRect/>
          </a:stretch>
        </p:blipFill>
        <p:spPr bwMode="auto">
          <a:xfrm>
            <a:off x="7947239" y="1434215"/>
            <a:ext cx="727758" cy="641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
          <p:cNvPicPr>
            <a:picLocks noChangeAspect="1"/>
          </p:cNvPicPr>
          <p:nvPr/>
        </p:nvPicPr>
        <p:blipFill rotWithShape="1">
          <a:blip r:embed="rId5">
            <a:extLst>
              <a:ext uri="{28A0092B-C50C-407E-A947-70E740481C1C}">
                <a14:useLocalDpi xmlns:a14="http://schemas.microsoft.com/office/drawing/2010/main" val="0"/>
              </a:ext>
            </a:extLst>
          </a:blip>
          <a:srcRect t="2958" r="24194"/>
          <a:stretch/>
        </p:blipFill>
        <p:spPr bwMode="auto">
          <a:xfrm>
            <a:off x="5922954" y="-177595"/>
            <a:ext cx="3297245" cy="342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11661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par>
                                <p:cTn id="8" presetID="10" presetClass="entr" presetSubtype="0" fill="hold" nodeType="withEffect">
                                  <p:stCondLst>
                                    <p:cond delay="75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7160" y="1501796"/>
            <a:ext cx="7239000" cy="5438212"/>
          </a:xfrm>
        </p:spPr>
        <p:txBody>
          <a:bodyPr>
            <a:normAutofit fontScale="25000" lnSpcReduction="20000"/>
          </a:bodyPr>
          <a:lstStyle/>
          <a:p>
            <a:pPr marL="0" indent="0" fontAlgn="ctr">
              <a:lnSpc>
                <a:spcPct val="120000"/>
              </a:lnSpc>
              <a:spcBef>
                <a:spcPts val="600"/>
              </a:spcBef>
              <a:buNone/>
            </a:pPr>
            <a:r>
              <a:rPr lang="en-US" sz="12800" dirty="0" smtClean="0">
                <a:latin typeface="Optima" panose="020B0502050508020304" pitchFamily="34" charset="0"/>
              </a:rPr>
              <a:t>Judea had been conquered by    soldiers. The people of John’s day   were overworked, underfed, and   angry. But John didn’t preach   rebellion. He preached </a:t>
            </a:r>
            <a:r>
              <a:rPr lang="en-US" sz="12800" dirty="0" err="1" smtClean="0">
                <a:latin typeface="Optima" panose="020B0502050508020304" pitchFamily="34" charset="0"/>
              </a:rPr>
              <a:t>metanoia</a:t>
            </a:r>
            <a:r>
              <a:rPr lang="en-US" sz="12800" dirty="0" smtClean="0">
                <a:latin typeface="Optima" panose="020B0502050508020304" pitchFamily="34" charset="0"/>
              </a:rPr>
              <a:t>    (met-uh-</a:t>
            </a:r>
            <a:r>
              <a:rPr lang="en-US" sz="12800" dirty="0" err="1" smtClean="0">
                <a:latin typeface="Optima" panose="020B0502050508020304" pitchFamily="34" charset="0"/>
              </a:rPr>
              <a:t>noi</a:t>
            </a:r>
            <a:r>
              <a:rPr lang="en-US" sz="12800" dirty="0" smtClean="0">
                <a:latin typeface="Optima" panose="020B0502050508020304" pitchFamily="34" charset="0"/>
              </a:rPr>
              <a:t>-uh) – transformation, conversion, repentance.</a:t>
            </a:r>
          </a:p>
          <a:p>
            <a:pPr marL="0" indent="0" fontAlgn="ctr">
              <a:lnSpc>
                <a:spcPct val="120000"/>
              </a:lnSpc>
              <a:spcBef>
                <a:spcPts val="0"/>
              </a:spcBef>
              <a:buNone/>
            </a:pPr>
            <a:endParaRPr lang="en-US" sz="17600" b="1" dirty="0">
              <a:latin typeface="Optima" panose="020B0502050508020304" pitchFamily="34" charset="0"/>
            </a:endParaRPr>
          </a:p>
          <a:p>
            <a:pPr marL="0" indent="0" fontAlgn="ctr">
              <a:lnSpc>
                <a:spcPct val="120000"/>
              </a:lnSpc>
              <a:spcBef>
                <a:spcPts val="0"/>
              </a:spcBef>
              <a:buNone/>
            </a:pPr>
            <a:r>
              <a:rPr lang="en-US" sz="12800" dirty="0">
                <a:latin typeface="Optima" panose="020B0502050508020304" pitchFamily="34" charset="0"/>
              </a:rPr>
              <a:t>“Change your life!” he said</a:t>
            </a:r>
            <a:r>
              <a:rPr lang="en-US" sz="12800" dirty="0" smtClean="0">
                <a:latin typeface="Optima" panose="020B0502050508020304" pitchFamily="34" charset="0"/>
              </a:rPr>
              <a:t>.         “God’s Realm is </a:t>
            </a:r>
            <a:r>
              <a:rPr lang="en-US" sz="12800" dirty="0">
                <a:latin typeface="Optima" panose="020B0502050508020304" pitchFamily="34" charset="0"/>
              </a:rPr>
              <a:t>here</a:t>
            </a:r>
            <a:r>
              <a:rPr lang="en-US" sz="12800" dirty="0" smtClean="0">
                <a:latin typeface="Optima" panose="020B0502050508020304" pitchFamily="34" charset="0"/>
              </a:rPr>
              <a:t>!”</a:t>
            </a:r>
            <a:endParaRPr lang="en-US" b="1" dirty="0"/>
          </a:p>
        </p:txBody>
      </p:sp>
      <p:sp>
        <p:nvSpPr>
          <p:cNvPr id="4" name="TextBox 3"/>
          <p:cNvSpPr txBox="1"/>
          <p:nvPr/>
        </p:nvSpPr>
        <p:spPr>
          <a:xfrm>
            <a:off x="1861464" y="1110348"/>
            <a:ext cx="1120820" cy="369332"/>
          </a:xfrm>
          <a:prstGeom prst="rect">
            <a:avLst/>
          </a:prstGeom>
          <a:noFill/>
        </p:spPr>
        <p:txBody>
          <a:bodyPr wrap="none" rtlCol="0">
            <a:spAutoFit/>
          </a:bodyPr>
          <a:lstStyle/>
          <a:p>
            <a:r>
              <a:rPr lang="en-US" b="1" dirty="0">
                <a:solidFill>
                  <a:srgbClr val="6B8FAD"/>
                </a:solidFill>
                <a:latin typeface="Optima" panose="020B0502050508020304" pitchFamily="34" charset="0"/>
              </a:rPr>
              <a:t>Leader 2:</a:t>
            </a:r>
          </a:p>
        </p:txBody>
      </p:sp>
      <p:sp>
        <p:nvSpPr>
          <p:cNvPr id="5" name="TextBox 4"/>
          <p:cNvSpPr txBox="1"/>
          <p:nvPr/>
        </p:nvSpPr>
        <p:spPr>
          <a:xfrm>
            <a:off x="1883958" y="5228034"/>
            <a:ext cx="1120820" cy="369332"/>
          </a:xfrm>
          <a:prstGeom prst="rect">
            <a:avLst/>
          </a:prstGeom>
          <a:noFill/>
        </p:spPr>
        <p:txBody>
          <a:bodyPr wrap="none" rtlCol="0">
            <a:spAutoFit/>
          </a:bodyPr>
          <a:lstStyle/>
          <a:p>
            <a:r>
              <a:rPr lang="en-US" b="1" dirty="0" smtClean="0">
                <a:solidFill>
                  <a:schemeClr val="bg2">
                    <a:lumMod val="50000"/>
                  </a:schemeClr>
                </a:solidFill>
                <a:latin typeface="Optima" panose="020B0502050508020304" pitchFamily="34" charset="0"/>
              </a:rPr>
              <a:t>Leader 1:</a:t>
            </a:r>
            <a:endParaRPr lang="en-US" b="1" dirty="0">
              <a:solidFill>
                <a:schemeClr val="bg2">
                  <a:lumMod val="50000"/>
                </a:schemeClr>
              </a:solidFill>
              <a:latin typeface="Optima" panose="020B0502050508020304" pitchFamily="34" charset="0"/>
            </a:endParaRPr>
          </a:p>
        </p:txBody>
      </p:sp>
    </p:spTree>
    <p:extLst>
      <p:ext uri="{BB962C8B-B14F-4D97-AF65-F5344CB8AC3E}">
        <p14:creationId xmlns:p14="http://schemas.microsoft.com/office/powerpoint/2010/main" val="1197241991"/>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a:xfrm>
            <a:off x="1875978" y="1683660"/>
            <a:ext cx="7239000" cy="5567572"/>
          </a:xfrm>
        </p:spPr>
        <p:txBody>
          <a:bodyPr>
            <a:normAutofit/>
          </a:bodyPr>
          <a:lstStyle/>
          <a:p>
            <a:pPr marL="0" indent="0">
              <a:spcBef>
                <a:spcPts val="0"/>
              </a:spcBef>
              <a:buNone/>
            </a:pPr>
            <a:r>
              <a:rPr lang="en-US" sz="3600" dirty="0" smtClean="0"/>
              <a:t>And it was. John the Baptist      bore the light of God in the darkness because he poured out God’s holy waters of forgiveness, and brought PEACE – one    soaking tunic at a time.</a:t>
            </a:r>
            <a:endParaRPr lang="en-US" sz="3600" dirty="0"/>
          </a:p>
        </p:txBody>
      </p:sp>
      <p:sp>
        <p:nvSpPr>
          <p:cNvPr id="4" name="TextBox 3"/>
          <p:cNvSpPr txBox="1"/>
          <p:nvPr/>
        </p:nvSpPr>
        <p:spPr>
          <a:xfrm>
            <a:off x="1875978" y="1211283"/>
            <a:ext cx="1120820" cy="369332"/>
          </a:xfrm>
          <a:prstGeom prst="rect">
            <a:avLst/>
          </a:prstGeom>
          <a:noFill/>
        </p:spPr>
        <p:txBody>
          <a:bodyPr wrap="none" rtlCol="0">
            <a:spAutoFit/>
          </a:bodyPr>
          <a:lstStyle/>
          <a:p>
            <a:r>
              <a:rPr lang="en-US" b="1" dirty="0">
                <a:solidFill>
                  <a:srgbClr val="6B8FAD"/>
                </a:solidFill>
                <a:latin typeface="Optima" panose="020B0502050508020304" pitchFamily="34" charset="0"/>
              </a:rPr>
              <a:t>Leader 2:</a:t>
            </a:r>
          </a:p>
        </p:txBody>
      </p:sp>
    </p:spTree>
    <p:extLst>
      <p:ext uri="{BB962C8B-B14F-4D97-AF65-F5344CB8AC3E}">
        <p14:creationId xmlns:p14="http://schemas.microsoft.com/office/powerpoint/2010/main" val="2651043598"/>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228600"/>
            <a:ext cx="8534400" cy="632460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extBox 3"/>
          <p:cNvSpPr txBox="1"/>
          <p:nvPr/>
        </p:nvSpPr>
        <p:spPr>
          <a:xfrm>
            <a:off x="791040" y="577346"/>
            <a:ext cx="1120820" cy="369332"/>
          </a:xfrm>
          <a:prstGeom prst="rect">
            <a:avLst/>
          </a:prstGeom>
          <a:noFill/>
        </p:spPr>
        <p:txBody>
          <a:bodyPr wrap="none" rtlCol="0">
            <a:spAutoFit/>
          </a:bodyPr>
          <a:lstStyle/>
          <a:p>
            <a:r>
              <a:rPr lang="en-US" b="1" dirty="0">
                <a:solidFill>
                  <a:schemeClr val="bg2">
                    <a:lumMod val="50000"/>
                  </a:schemeClr>
                </a:solidFill>
                <a:latin typeface="Optima" panose="020B0502050508020304" pitchFamily="34" charset="0"/>
              </a:rPr>
              <a:t>Leader 1:</a:t>
            </a:r>
          </a:p>
        </p:txBody>
      </p:sp>
      <p:sp>
        <p:nvSpPr>
          <p:cNvPr id="5" name="TextBox 4"/>
          <p:cNvSpPr txBox="1"/>
          <p:nvPr/>
        </p:nvSpPr>
        <p:spPr>
          <a:xfrm>
            <a:off x="809200" y="3596312"/>
            <a:ext cx="1382793" cy="369332"/>
          </a:xfrm>
          <a:prstGeom prst="rect">
            <a:avLst/>
          </a:prstGeom>
          <a:noFill/>
        </p:spPr>
        <p:txBody>
          <a:bodyPr wrap="square" rtlCol="0">
            <a:spAutoFit/>
          </a:bodyPr>
          <a:lstStyle/>
          <a:p>
            <a:r>
              <a:rPr lang="en-US" b="1" dirty="0" smtClean="0">
                <a:solidFill>
                  <a:schemeClr val="accent3">
                    <a:lumMod val="75000"/>
                  </a:schemeClr>
                </a:solidFill>
                <a:latin typeface="Optima" panose="020B0502050508020304" pitchFamily="34" charset="0"/>
              </a:rPr>
              <a:t>All</a:t>
            </a:r>
            <a:r>
              <a:rPr lang="en-US" dirty="0" smtClean="0">
                <a:solidFill>
                  <a:schemeClr val="accent3">
                    <a:lumMod val="75000"/>
                  </a:schemeClr>
                </a:solidFill>
                <a:latin typeface="Optima" panose="020B0502050508020304" pitchFamily="34" charset="0"/>
              </a:rPr>
              <a:t>:</a:t>
            </a:r>
            <a:endParaRPr lang="en-US" dirty="0">
              <a:solidFill>
                <a:schemeClr val="accent3">
                  <a:lumMod val="75000"/>
                </a:schemeClr>
              </a:solidFill>
              <a:latin typeface="Optima" panose="020B0502050508020304" pitchFamily="34" charset="0"/>
            </a:endParaRPr>
          </a:p>
        </p:txBody>
      </p:sp>
      <p:sp>
        <p:nvSpPr>
          <p:cNvPr id="3" name="Content Placeholder 2"/>
          <p:cNvSpPr>
            <a:spLocks noGrp="1"/>
          </p:cNvSpPr>
          <p:nvPr>
            <p:ph type="subTitle" idx="1"/>
          </p:nvPr>
        </p:nvSpPr>
        <p:spPr>
          <a:xfrm>
            <a:off x="781959" y="1068612"/>
            <a:ext cx="7645398" cy="1752600"/>
          </a:xfrm>
        </p:spPr>
        <p:txBody>
          <a:bodyPr>
            <a:noAutofit/>
          </a:bodyPr>
          <a:lstStyle/>
          <a:p>
            <a:pPr marL="0" indent="0" algn="l" fontAlgn="ctr">
              <a:spcBef>
                <a:spcPts val="0"/>
              </a:spcBef>
              <a:buNone/>
            </a:pPr>
            <a:r>
              <a:rPr lang="en-US" sz="3600" dirty="0" smtClean="0">
                <a:solidFill>
                  <a:schemeClr val="tx1">
                    <a:lumMod val="95000"/>
                    <a:lumOff val="5000"/>
                  </a:schemeClr>
                </a:solidFill>
                <a:latin typeface="Optima" panose="020B0502050508020304" pitchFamily="34" charset="0"/>
              </a:rPr>
              <a:t>As </a:t>
            </a:r>
            <a:r>
              <a:rPr lang="en-US" sz="3600" dirty="0">
                <a:solidFill>
                  <a:schemeClr val="tx1">
                    <a:lumMod val="95000"/>
                    <a:lumOff val="5000"/>
                  </a:schemeClr>
                </a:solidFill>
                <a:latin typeface="Optima" panose="020B0502050508020304" pitchFamily="34" charset="0"/>
              </a:rPr>
              <a:t>in the time of John, the </a:t>
            </a:r>
            <a:r>
              <a:rPr lang="en-US" sz="3600" dirty="0" smtClean="0">
                <a:solidFill>
                  <a:schemeClr val="tx1">
                    <a:lumMod val="95000"/>
                    <a:lumOff val="5000"/>
                  </a:schemeClr>
                </a:solidFill>
                <a:latin typeface="Optima" panose="020B0502050508020304" pitchFamily="34" charset="0"/>
              </a:rPr>
              <a:t>world       is </a:t>
            </a:r>
            <a:r>
              <a:rPr lang="en-US" sz="3600" dirty="0">
                <a:solidFill>
                  <a:schemeClr val="tx1">
                    <a:lumMod val="95000"/>
                    <a:lumOff val="5000"/>
                  </a:schemeClr>
                </a:solidFill>
                <a:latin typeface="Optima" panose="020B0502050508020304" pitchFamily="34" charset="0"/>
              </a:rPr>
              <a:t>still </a:t>
            </a:r>
            <a:r>
              <a:rPr lang="en-US" sz="3600" dirty="0" smtClean="0">
                <a:solidFill>
                  <a:schemeClr val="tx1">
                    <a:lumMod val="95000"/>
                    <a:lumOff val="5000"/>
                  </a:schemeClr>
                </a:solidFill>
                <a:latin typeface="Optima" panose="020B0502050508020304" pitchFamily="34" charset="0"/>
              </a:rPr>
              <a:t>dark and </a:t>
            </a:r>
            <a:r>
              <a:rPr lang="en-US" sz="3600" dirty="0">
                <a:solidFill>
                  <a:schemeClr val="tx1">
                    <a:lumMod val="95000"/>
                    <a:lumOff val="5000"/>
                  </a:schemeClr>
                </a:solidFill>
                <a:latin typeface="Optima" panose="020B0502050508020304" pitchFamily="34" charset="0"/>
              </a:rPr>
              <a:t>in need </a:t>
            </a:r>
            <a:r>
              <a:rPr lang="en-US" sz="3600" dirty="0" smtClean="0">
                <a:solidFill>
                  <a:schemeClr val="tx1">
                    <a:lumMod val="95000"/>
                    <a:lumOff val="5000"/>
                  </a:schemeClr>
                </a:solidFill>
                <a:latin typeface="Optima" panose="020B0502050508020304" pitchFamily="34" charset="0"/>
              </a:rPr>
              <a:t>of peace. Where </a:t>
            </a:r>
            <a:r>
              <a:rPr lang="en-US" sz="3600" dirty="0">
                <a:solidFill>
                  <a:schemeClr val="tx1">
                    <a:lumMod val="95000"/>
                    <a:lumOff val="5000"/>
                  </a:schemeClr>
                </a:solidFill>
                <a:latin typeface="Optima" panose="020B0502050508020304" pitchFamily="34" charset="0"/>
              </a:rPr>
              <a:t>do you see </a:t>
            </a:r>
            <a:r>
              <a:rPr lang="en-US" sz="3600" dirty="0" smtClean="0">
                <a:solidFill>
                  <a:schemeClr val="tx1">
                    <a:lumMod val="95000"/>
                    <a:lumOff val="5000"/>
                  </a:schemeClr>
                </a:solidFill>
                <a:latin typeface="Optima" panose="020B0502050508020304" pitchFamily="34" charset="0"/>
              </a:rPr>
              <a:t>the need            for </a:t>
            </a:r>
            <a:r>
              <a:rPr lang="en-US" sz="3600" dirty="0">
                <a:solidFill>
                  <a:schemeClr val="tx1">
                    <a:lumMod val="95000"/>
                    <a:lumOff val="5000"/>
                  </a:schemeClr>
                </a:solidFill>
                <a:latin typeface="Optima" panose="020B0502050508020304" pitchFamily="34" charset="0"/>
              </a:rPr>
              <a:t>peace</a:t>
            </a:r>
            <a:r>
              <a:rPr lang="en-US" sz="3600" dirty="0" smtClean="0">
                <a:solidFill>
                  <a:schemeClr val="tx1">
                    <a:lumMod val="95000"/>
                    <a:lumOff val="5000"/>
                  </a:schemeClr>
                </a:solidFill>
                <a:latin typeface="Optima" panose="020B0502050508020304" pitchFamily="34" charset="0"/>
              </a:rPr>
              <a:t>?</a:t>
            </a:r>
          </a:p>
          <a:p>
            <a:pPr marL="0" indent="0" algn="l" fontAlgn="ctr">
              <a:spcBef>
                <a:spcPts val="0"/>
              </a:spcBef>
              <a:buNone/>
            </a:pPr>
            <a:endParaRPr lang="en-US" sz="4000" b="1" dirty="0" smtClean="0">
              <a:latin typeface="Optima" panose="020B0502050508020304" pitchFamily="34" charset="0"/>
            </a:endParaRPr>
          </a:p>
          <a:p>
            <a:pPr marL="0" indent="0" algn="l" fontAlgn="ctr">
              <a:spcBef>
                <a:spcPts val="0"/>
              </a:spcBef>
              <a:buNone/>
            </a:pPr>
            <a:r>
              <a:rPr lang="en-US" sz="2800" b="1" dirty="0" smtClean="0">
                <a:latin typeface="Optima" panose="020B0502050508020304" pitchFamily="34" charset="0"/>
              </a:rPr>
              <a:t>(</a:t>
            </a:r>
            <a:r>
              <a:rPr lang="en-US" sz="2800" b="1" dirty="0">
                <a:latin typeface="Optima" panose="020B0502050508020304" pitchFamily="34" charset="0"/>
              </a:rPr>
              <a:t>Call out the places in your life </a:t>
            </a:r>
            <a:r>
              <a:rPr lang="en-US" sz="2800" b="1" dirty="0" smtClean="0">
                <a:latin typeface="Optima" panose="020B0502050508020304" pitchFamily="34" charset="0"/>
              </a:rPr>
              <a:t>and   community </a:t>
            </a:r>
            <a:r>
              <a:rPr lang="en-US" sz="2800" b="1" dirty="0">
                <a:latin typeface="Optima" panose="020B0502050508020304" pitchFamily="34" charset="0"/>
              </a:rPr>
              <a:t>where </a:t>
            </a:r>
            <a:r>
              <a:rPr lang="en-US" sz="2800" b="1" dirty="0" smtClean="0">
                <a:latin typeface="Optima" panose="020B0502050508020304" pitchFamily="34" charset="0"/>
              </a:rPr>
              <a:t>you see </a:t>
            </a:r>
            <a:r>
              <a:rPr lang="en-US" sz="2800" b="1" dirty="0">
                <a:latin typeface="Optima" panose="020B0502050508020304" pitchFamily="34" charset="0"/>
              </a:rPr>
              <a:t>the need </a:t>
            </a:r>
            <a:r>
              <a:rPr lang="en-US" sz="2800" b="1" dirty="0" smtClean="0">
                <a:latin typeface="Optima" panose="020B0502050508020304" pitchFamily="34" charset="0"/>
              </a:rPr>
              <a:t>for    peace</a:t>
            </a:r>
            <a:r>
              <a:rPr lang="en-US" sz="2800" b="1" dirty="0">
                <a:latin typeface="Optima" panose="020B0502050508020304" pitchFamily="34" charset="0"/>
              </a:rPr>
              <a:t>. Examples:  </a:t>
            </a:r>
            <a:r>
              <a:rPr lang="en-US" sz="2800" b="1" dirty="0" smtClean="0">
                <a:latin typeface="Optima" panose="020B0502050508020304" pitchFamily="34" charset="0"/>
              </a:rPr>
              <a:t>We </a:t>
            </a:r>
            <a:r>
              <a:rPr lang="en-US" sz="2800" b="1" dirty="0">
                <a:latin typeface="Optima" panose="020B0502050508020304" pitchFamily="34" charset="0"/>
              </a:rPr>
              <a:t>need peace in </a:t>
            </a:r>
            <a:r>
              <a:rPr lang="en-US" sz="2800" b="1" dirty="0" smtClean="0">
                <a:latin typeface="Optima" panose="020B0502050508020304" pitchFamily="34" charset="0"/>
              </a:rPr>
              <a:t>our relationships</a:t>
            </a:r>
            <a:r>
              <a:rPr lang="en-US" sz="2800" b="1" dirty="0">
                <a:latin typeface="Optima" panose="020B0502050508020304" pitchFamily="34" charset="0"/>
              </a:rPr>
              <a:t>; </a:t>
            </a:r>
            <a:r>
              <a:rPr lang="en-US" sz="2800" b="1" dirty="0" smtClean="0">
                <a:latin typeface="Optima" panose="020B0502050508020304" pitchFamily="34" charset="0"/>
              </a:rPr>
              <a:t>we </a:t>
            </a:r>
            <a:r>
              <a:rPr lang="en-US" sz="2800" b="1" dirty="0">
                <a:latin typeface="Optima" panose="020B0502050508020304" pitchFamily="34" charset="0"/>
              </a:rPr>
              <a:t>need </a:t>
            </a:r>
            <a:r>
              <a:rPr lang="en-US" sz="2800" b="1" dirty="0" smtClean="0">
                <a:latin typeface="Optima" panose="020B0502050508020304" pitchFamily="34" charset="0"/>
              </a:rPr>
              <a:t>peace </a:t>
            </a:r>
            <a:r>
              <a:rPr lang="en-US" sz="2800" b="1" dirty="0">
                <a:latin typeface="Optima" panose="020B0502050508020304" pitchFamily="34" charset="0"/>
              </a:rPr>
              <a:t>to </a:t>
            </a:r>
            <a:r>
              <a:rPr lang="en-US" sz="2800" b="1" dirty="0" smtClean="0">
                <a:latin typeface="Optima" panose="020B0502050508020304" pitchFamily="34" charset="0"/>
              </a:rPr>
              <a:t>illuminate     the </a:t>
            </a:r>
            <a:r>
              <a:rPr lang="en-US" sz="2800" b="1" dirty="0">
                <a:latin typeface="Optima" panose="020B0502050508020304" pitchFamily="34" charset="0"/>
              </a:rPr>
              <a:t>darkness of poverty</a:t>
            </a:r>
            <a:r>
              <a:rPr lang="en-US" sz="2800" b="1" dirty="0" smtClean="0">
                <a:latin typeface="Optima" panose="020B0502050508020304" pitchFamily="34" charset="0"/>
              </a:rPr>
              <a:t>.)</a:t>
            </a:r>
            <a:endParaRPr lang="en-US" sz="2800" dirty="0">
              <a:latin typeface="Optima" panose="020B0502050508020304" pitchFamily="34" charset="0"/>
            </a:endParaRPr>
          </a:p>
        </p:txBody>
      </p:sp>
    </p:spTree>
    <p:extLst>
      <p:ext uri="{BB962C8B-B14F-4D97-AF65-F5344CB8AC3E}">
        <p14:creationId xmlns:p14="http://schemas.microsoft.com/office/powerpoint/2010/main" val="3719353798"/>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228600"/>
            <a:ext cx="8534400" cy="632460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p:cNvSpPr>
            <a:spLocks noGrp="1"/>
          </p:cNvSpPr>
          <p:nvPr>
            <p:ph type="subTitle" idx="1"/>
          </p:nvPr>
        </p:nvSpPr>
        <p:spPr>
          <a:xfrm>
            <a:off x="784186" y="1052286"/>
            <a:ext cx="7957046" cy="1752600"/>
          </a:xfrm>
        </p:spPr>
        <p:txBody>
          <a:bodyPr>
            <a:noAutofit/>
          </a:bodyPr>
          <a:lstStyle/>
          <a:p>
            <a:pPr marL="0" indent="0" algn="l" fontAlgn="ctr">
              <a:spcBef>
                <a:spcPts val="0"/>
              </a:spcBef>
              <a:buNone/>
            </a:pPr>
            <a:r>
              <a:rPr lang="en-US" sz="3400" dirty="0">
                <a:solidFill>
                  <a:schemeClr val="tx1">
                    <a:lumMod val="95000"/>
                    <a:lumOff val="5000"/>
                  </a:schemeClr>
                </a:solidFill>
                <a:latin typeface="Optima" panose="020B0502050508020304" pitchFamily="34" charset="0"/>
              </a:rPr>
              <a:t>But, like John, we have also seen </a:t>
            </a:r>
            <a:r>
              <a:rPr lang="en-US" sz="3400" dirty="0" smtClean="0">
                <a:solidFill>
                  <a:schemeClr val="tx1">
                    <a:lumMod val="95000"/>
                    <a:lumOff val="5000"/>
                  </a:schemeClr>
                </a:solidFill>
                <a:latin typeface="Optima" panose="020B0502050508020304" pitchFamily="34" charset="0"/>
              </a:rPr>
              <a:t>people working </a:t>
            </a:r>
            <a:r>
              <a:rPr lang="en-US" sz="3400" dirty="0">
                <a:solidFill>
                  <a:schemeClr val="tx1">
                    <a:lumMod val="95000"/>
                    <a:lumOff val="5000"/>
                  </a:schemeClr>
                </a:solidFill>
                <a:latin typeface="Optima" panose="020B0502050508020304" pitchFamily="34" charset="0"/>
              </a:rPr>
              <a:t>for PEACE. </a:t>
            </a:r>
            <a:r>
              <a:rPr lang="en-US" sz="3400" dirty="0" smtClean="0">
                <a:solidFill>
                  <a:schemeClr val="tx1">
                    <a:lumMod val="95000"/>
                    <a:lumOff val="5000"/>
                  </a:schemeClr>
                </a:solidFill>
                <a:latin typeface="Optima" panose="020B0502050508020304" pitchFamily="34" charset="0"/>
              </a:rPr>
              <a:t>This week</a:t>
            </a:r>
            <a:r>
              <a:rPr lang="en-US" sz="3400" dirty="0">
                <a:solidFill>
                  <a:schemeClr val="tx1">
                    <a:lumMod val="95000"/>
                    <a:lumOff val="5000"/>
                  </a:schemeClr>
                </a:solidFill>
                <a:latin typeface="Optima" panose="020B0502050508020304" pitchFamily="34" charset="0"/>
              </a:rPr>
              <a:t>, </a:t>
            </a:r>
            <a:r>
              <a:rPr lang="en-US" sz="3400" dirty="0" smtClean="0">
                <a:solidFill>
                  <a:schemeClr val="tx1">
                    <a:lumMod val="95000"/>
                    <a:lumOff val="5000"/>
                  </a:schemeClr>
                </a:solidFill>
                <a:latin typeface="Optima" panose="020B0502050508020304" pitchFamily="34" charset="0"/>
              </a:rPr>
              <a:t>I see peace in </a:t>
            </a:r>
            <a:r>
              <a:rPr lang="en-US" sz="2400" dirty="0">
                <a:solidFill>
                  <a:schemeClr val="tx1">
                    <a:lumMod val="75000"/>
                    <a:lumOff val="25000"/>
                  </a:schemeClr>
                </a:solidFill>
                <a:latin typeface="Optima" panose="020B0502050508020304" pitchFamily="34" charset="0"/>
              </a:rPr>
              <a:t>(fill in </a:t>
            </a:r>
            <a:r>
              <a:rPr lang="en-US" sz="2400" dirty="0" smtClean="0">
                <a:solidFill>
                  <a:schemeClr val="tx1">
                    <a:lumMod val="75000"/>
                    <a:lumOff val="25000"/>
                  </a:schemeClr>
                </a:solidFill>
                <a:latin typeface="Optima" panose="020B0502050508020304" pitchFamily="34" charset="0"/>
              </a:rPr>
              <a:t>the blank - Examples</a:t>
            </a:r>
            <a:r>
              <a:rPr lang="en-US" sz="2400" dirty="0">
                <a:solidFill>
                  <a:schemeClr val="tx1">
                    <a:lumMod val="75000"/>
                    <a:lumOff val="25000"/>
                  </a:schemeClr>
                </a:solidFill>
                <a:latin typeface="Optima" panose="020B0502050508020304" pitchFamily="34" charset="0"/>
              </a:rPr>
              <a:t>: our </a:t>
            </a:r>
            <a:r>
              <a:rPr lang="en-US" sz="2400" dirty="0" smtClean="0">
                <a:solidFill>
                  <a:schemeClr val="tx1">
                    <a:lumMod val="75000"/>
                    <a:lumOff val="25000"/>
                  </a:schemeClr>
                </a:solidFill>
                <a:latin typeface="Optima" panose="020B0502050508020304" pitchFamily="34" charset="0"/>
              </a:rPr>
              <a:t>exchange student</a:t>
            </a:r>
            <a:r>
              <a:rPr lang="en-US" sz="2400" dirty="0">
                <a:solidFill>
                  <a:schemeClr val="tx1">
                    <a:lumMod val="75000"/>
                    <a:lumOff val="25000"/>
                  </a:schemeClr>
                </a:solidFill>
                <a:latin typeface="Optima" panose="020B0502050508020304" pitchFamily="34" charset="0"/>
              </a:rPr>
              <a:t>; </a:t>
            </a:r>
            <a:r>
              <a:rPr lang="en-US" sz="2400" dirty="0" smtClean="0">
                <a:solidFill>
                  <a:schemeClr val="tx1">
                    <a:lumMod val="75000"/>
                    <a:lumOff val="25000"/>
                  </a:schemeClr>
                </a:solidFill>
                <a:latin typeface="Optima" panose="020B0502050508020304" pitchFamily="34" charset="0"/>
              </a:rPr>
              <a:t>in </a:t>
            </a:r>
            <a:r>
              <a:rPr lang="en-US" sz="2400" dirty="0">
                <a:solidFill>
                  <a:schemeClr val="tx1">
                    <a:lumMod val="75000"/>
                    <a:lumOff val="25000"/>
                  </a:schemeClr>
                </a:solidFill>
                <a:latin typeface="Optima" panose="020B0502050508020304" pitchFamily="34" charset="0"/>
              </a:rPr>
              <a:t>my child’s </a:t>
            </a:r>
            <a:r>
              <a:rPr lang="en-US" sz="2400" dirty="0" smtClean="0">
                <a:solidFill>
                  <a:schemeClr val="tx1">
                    <a:lumMod val="75000"/>
                    <a:lumOff val="25000"/>
                  </a:schemeClr>
                </a:solidFill>
                <a:latin typeface="Optima" panose="020B0502050508020304" pitchFamily="34" charset="0"/>
              </a:rPr>
              <a:t>“</a:t>
            </a:r>
            <a:r>
              <a:rPr lang="en-US" sz="2400" dirty="0">
                <a:solidFill>
                  <a:schemeClr val="tx1">
                    <a:lumMod val="75000"/>
                    <a:lumOff val="25000"/>
                  </a:schemeClr>
                </a:solidFill>
                <a:latin typeface="Optima" panose="020B0502050508020304" pitchFamily="34" charset="0"/>
              </a:rPr>
              <a:t>big sister” mentor</a:t>
            </a:r>
            <a:r>
              <a:rPr lang="en-US" sz="2400" dirty="0" smtClean="0">
                <a:solidFill>
                  <a:schemeClr val="tx1">
                    <a:lumMod val="75000"/>
                    <a:lumOff val="25000"/>
                  </a:schemeClr>
                </a:solidFill>
                <a:latin typeface="Optima" panose="020B0502050508020304" pitchFamily="34" charset="0"/>
              </a:rPr>
              <a:t>.)</a:t>
            </a:r>
          </a:p>
          <a:p>
            <a:pPr marL="0" indent="0" algn="l" fontAlgn="ctr">
              <a:spcBef>
                <a:spcPts val="0"/>
              </a:spcBef>
              <a:buNone/>
            </a:pPr>
            <a:endParaRPr lang="en-US" sz="900" dirty="0">
              <a:latin typeface="Optima" panose="020B0502050508020304" pitchFamily="34" charset="0"/>
            </a:endParaRPr>
          </a:p>
          <a:p>
            <a:pPr marL="0" indent="0" algn="l" fontAlgn="ctr">
              <a:spcBef>
                <a:spcPts val="0"/>
              </a:spcBef>
              <a:buNone/>
            </a:pPr>
            <a:r>
              <a:rPr lang="en-US" dirty="0">
                <a:solidFill>
                  <a:schemeClr val="tx1">
                    <a:lumMod val="95000"/>
                    <a:lumOff val="5000"/>
                  </a:schemeClr>
                </a:solidFill>
                <a:latin typeface="Optima" panose="020B0502050508020304" pitchFamily="34" charset="0"/>
              </a:rPr>
              <a:t>Who has helped you see or </a:t>
            </a:r>
            <a:r>
              <a:rPr lang="en-US" dirty="0" smtClean="0">
                <a:solidFill>
                  <a:schemeClr val="tx1">
                    <a:lumMod val="95000"/>
                    <a:lumOff val="5000"/>
                  </a:schemeClr>
                </a:solidFill>
                <a:latin typeface="Optima" panose="020B0502050508020304" pitchFamily="34" charset="0"/>
              </a:rPr>
              <a:t>experience peace </a:t>
            </a:r>
            <a:r>
              <a:rPr lang="en-US" dirty="0">
                <a:solidFill>
                  <a:schemeClr val="tx1">
                    <a:lumMod val="95000"/>
                    <a:lumOff val="5000"/>
                  </a:schemeClr>
                </a:solidFill>
                <a:latin typeface="Optima" panose="020B0502050508020304" pitchFamily="34" charset="0"/>
              </a:rPr>
              <a:t>this week</a:t>
            </a:r>
            <a:r>
              <a:rPr lang="en-US" dirty="0" smtClean="0">
                <a:solidFill>
                  <a:schemeClr val="tx1">
                    <a:lumMod val="95000"/>
                    <a:lumOff val="5000"/>
                  </a:schemeClr>
                </a:solidFill>
                <a:latin typeface="Optima" panose="020B0502050508020304" pitchFamily="34" charset="0"/>
              </a:rPr>
              <a:t>?</a:t>
            </a:r>
          </a:p>
          <a:p>
            <a:pPr marL="0" indent="0" algn="l" fontAlgn="ctr">
              <a:spcBef>
                <a:spcPts val="0"/>
              </a:spcBef>
              <a:buNone/>
            </a:pPr>
            <a:r>
              <a:rPr lang="en-US" sz="2900" b="1" dirty="0">
                <a:latin typeface="Optima" panose="020B0502050508020304" pitchFamily="34" charset="0"/>
              </a:rPr>
              <a:t>	</a:t>
            </a:r>
            <a:endParaRPr lang="en-US" sz="2900" b="1" dirty="0" smtClean="0">
              <a:latin typeface="Optima" panose="020B0502050508020304" pitchFamily="34" charset="0"/>
            </a:endParaRPr>
          </a:p>
          <a:p>
            <a:pPr marL="0" indent="0" algn="l" fontAlgn="ctr">
              <a:buNone/>
            </a:pPr>
            <a:endParaRPr lang="en-US" sz="1800" b="1" dirty="0" smtClean="0">
              <a:latin typeface="Optima" panose="020B0502050508020304" pitchFamily="34" charset="0"/>
            </a:endParaRPr>
          </a:p>
          <a:p>
            <a:pPr marL="0" indent="0" algn="l" fontAlgn="ctr">
              <a:buNone/>
            </a:pPr>
            <a:r>
              <a:rPr lang="en-US" sz="2400" b="1" dirty="0" smtClean="0">
                <a:latin typeface="Optima" panose="020B0502050508020304" pitchFamily="34" charset="0"/>
              </a:rPr>
              <a:t>(</a:t>
            </a:r>
            <a:r>
              <a:rPr lang="en-US" sz="2400" b="1" dirty="0">
                <a:latin typeface="Optima" panose="020B0502050508020304" pitchFamily="34" charset="0"/>
              </a:rPr>
              <a:t>Call out the people in your life </a:t>
            </a:r>
            <a:r>
              <a:rPr lang="en-US" sz="2400" b="1" dirty="0" smtClean="0">
                <a:latin typeface="Optima" panose="020B0502050508020304" pitchFamily="34" charset="0"/>
              </a:rPr>
              <a:t>and community           who </a:t>
            </a:r>
            <a:r>
              <a:rPr lang="en-US" sz="2400" b="1" dirty="0">
                <a:latin typeface="Optima" panose="020B0502050508020304" pitchFamily="34" charset="0"/>
              </a:rPr>
              <a:t>have </a:t>
            </a:r>
            <a:r>
              <a:rPr lang="en-US" sz="2400" b="1" dirty="0" smtClean="0">
                <a:latin typeface="Optima" panose="020B0502050508020304" pitchFamily="34" charset="0"/>
              </a:rPr>
              <a:t>helped </a:t>
            </a:r>
            <a:r>
              <a:rPr lang="en-US" sz="2400" b="1" dirty="0">
                <a:latin typeface="Optima" panose="020B0502050508020304" pitchFamily="34" charset="0"/>
              </a:rPr>
              <a:t>you see </a:t>
            </a:r>
            <a:r>
              <a:rPr lang="en-US" sz="2400" b="1" dirty="0" smtClean="0">
                <a:latin typeface="Optima" panose="020B0502050508020304" pitchFamily="34" charset="0"/>
              </a:rPr>
              <a:t>or </a:t>
            </a:r>
            <a:r>
              <a:rPr lang="en-US" sz="2400" b="1" dirty="0">
                <a:latin typeface="Optima" panose="020B0502050508020304" pitchFamily="34" charset="0"/>
              </a:rPr>
              <a:t>experience peace</a:t>
            </a:r>
            <a:r>
              <a:rPr lang="en-US" sz="2400" b="1" dirty="0" smtClean="0">
                <a:latin typeface="Optima" panose="020B0502050508020304" pitchFamily="34" charset="0"/>
              </a:rPr>
              <a:t>.)</a:t>
            </a:r>
            <a:endParaRPr lang="en-US" dirty="0">
              <a:latin typeface="Optima" panose="020B0502050508020304" pitchFamily="34" charset="0"/>
            </a:endParaRPr>
          </a:p>
        </p:txBody>
      </p:sp>
      <p:sp>
        <p:nvSpPr>
          <p:cNvPr id="4" name="TextBox 3"/>
          <p:cNvSpPr txBox="1"/>
          <p:nvPr/>
        </p:nvSpPr>
        <p:spPr>
          <a:xfrm>
            <a:off x="801348" y="4575624"/>
            <a:ext cx="530915" cy="369332"/>
          </a:xfrm>
          <a:prstGeom prst="rect">
            <a:avLst/>
          </a:prstGeom>
          <a:noFill/>
        </p:spPr>
        <p:txBody>
          <a:bodyPr wrap="none" rtlCol="0">
            <a:spAutoFit/>
          </a:bodyPr>
          <a:lstStyle/>
          <a:p>
            <a:r>
              <a:rPr lang="en-US" b="1" dirty="0" smtClean="0">
                <a:solidFill>
                  <a:schemeClr val="accent3">
                    <a:lumMod val="75000"/>
                  </a:schemeClr>
                </a:solidFill>
                <a:latin typeface="Optima" panose="020B0502050508020304" pitchFamily="34" charset="0"/>
              </a:rPr>
              <a:t>All:</a:t>
            </a:r>
            <a:endParaRPr lang="en-US" b="1" dirty="0">
              <a:solidFill>
                <a:schemeClr val="accent3">
                  <a:lumMod val="75000"/>
                </a:schemeClr>
              </a:solidFill>
              <a:latin typeface="Optima" panose="020B0502050508020304" pitchFamily="34" charset="0"/>
            </a:endParaRPr>
          </a:p>
        </p:txBody>
      </p:sp>
      <p:sp>
        <p:nvSpPr>
          <p:cNvPr id="5" name="TextBox 4"/>
          <p:cNvSpPr txBox="1"/>
          <p:nvPr/>
        </p:nvSpPr>
        <p:spPr>
          <a:xfrm>
            <a:off x="784186" y="613677"/>
            <a:ext cx="1120820" cy="369332"/>
          </a:xfrm>
          <a:prstGeom prst="rect">
            <a:avLst/>
          </a:prstGeom>
          <a:noFill/>
        </p:spPr>
        <p:txBody>
          <a:bodyPr wrap="none" rtlCol="0">
            <a:spAutoFit/>
          </a:bodyPr>
          <a:lstStyle/>
          <a:p>
            <a:r>
              <a:rPr lang="en-US" b="1" dirty="0">
                <a:solidFill>
                  <a:srgbClr val="6B8FAD"/>
                </a:solidFill>
                <a:latin typeface="Optima" panose="020B0502050508020304" pitchFamily="34" charset="0"/>
              </a:rPr>
              <a:t>Leader 2:</a:t>
            </a:r>
          </a:p>
        </p:txBody>
      </p:sp>
    </p:spTree>
    <p:extLst>
      <p:ext uri="{BB962C8B-B14F-4D97-AF65-F5344CB8AC3E}">
        <p14:creationId xmlns:p14="http://schemas.microsoft.com/office/powerpoint/2010/main" val="3893257092"/>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2186" y="676368"/>
            <a:ext cx="7239000" cy="5733979"/>
          </a:xfrm>
          <a:solidFill>
            <a:schemeClr val="bg1"/>
          </a:solidFill>
        </p:spPr>
        <p:txBody>
          <a:bodyPr wrap="square">
            <a:noAutofit/>
          </a:bodyPr>
          <a:lstStyle/>
          <a:p>
            <a:pPr marL="0" indent="0" fontAlgn="ctr">
              <a:buNone/>
            </a:pPr>
            <a:endParaRPr lang="en-US" sz="500" dirty="0" smtClean="0"/>
          </a:p>
          <a:p>
            <a:pPr marL="0" indent="0" fontAlgn="ctr">
              <a:buNone/>
            </a:pPr>
            <a:endParaRPr lang="en-US" sz="2800" dirty="0" smtClean="0"/>
          </a:p>
          <a:p>
            <a:pPr marL="0" indent="0" fontAlgn="ctr">
              <a:buNone/>
            </a:pPr>
            <a:r>
              <a:rPr lang="en-US" sz="2800" dirty="0" smtClean="0">
                <a:solidFill>
                  <a:schemeClr val="tx1">
                    <a:lumMod val="95000"/>
                    <a:lumOff val="5000"/>
                  </a:schemeClr>
                </a:solidFill>
              </a:rPr>
              <a:t>Let us pray. </a:t>
            </a:r>
          </a:p>
          <a:p>
            <a:pPr marL="0" indent="0" fontAlgn="ctr">
              <a:buNone/>
            </a:pPr>
            <a:r>
              <a:rPr lang="en-US" sz="3000" b="1" dirty="0" smtClean="0">
                <a:solidFill>
                  <a:schemeClr val="tx1">
                    <a:lumMod val="95000"/>
                    <a:lumOff val="5000"/>
                  </a:schemeClr>
                </a:solidFill>
                <a:latin typeface="Optima" panose="020B0502050508020304" pitchFamily="34" charset="0"/>
              </a:rPr>
              <a:t>	</a:t>
            </a:r>
          </a:p>
          <a:p>
            <a:pPr marL="0" indent="0" fontAlgn="ctr">
              <a:buNone/>
            </a:pPr>
            <a:r>
              <a:rPr lang="en-US" sz="3000" b="1" dirty="0" smtClean="0">
                <a:solidFill>
                  <a:schemeClr val="tx1">
                    <a:lumMod val="95000"/>
                    <a:lumOff val="5000"/>
                  </a:schemeClr>
                </a:solidFill>
                <a:latin typeface="Optima" panose="020B0502050508020304" pitchFamily="34" charset="0"/>
              </a:rPr>
              <a:t>We give thanks for all those who  followed the light of Peace - the activists and administrators, mediators and ministers - who lived it and carried it  right down through the ages to today. May their lives remind us that we light  the candle of PEACE knowing John’s pathway to peace begins right here -   with each one of us.</a:t>
            </a:r>
            <a:endParaRPr lang="en-US" sz="3000" b="1" dirty="0">
              <a:solidFill>
                <a:schemeClr val="tx1">
                  <a:lumMod val="95000"/>
                  <a:lumOff val="5000"/>
                </a:schemeClr>
              </a:solidFill>
              <a:latin typeface="Optima" panose="020B0502050508020304" pitchFamily="34" charset="0"/>
            </a:endParaRPr>
          </a:p>
        </p:txBody>
      </p:sp>
      <p:sp>
        <p:nvSpPr>
          <p:cNvPr id="4" name="TextBox 3"/>
          <p:cNvSpPr txBox="1"/>
          <p:nvPr/>
        </p:nvSpPr>
        <p:spPr>
          <a:xfrm>
            <a:off x="1855656" y="935420"/>
            <a:ext cx="1120820" cy="369332"/>
          </a:xfrm>
          <a:prstGeom prst="rect">
            <a:avLst/>
          </a:prstGeom>
          <a:noFill/>
        </p:spPr>
        <p:txBody>
          <a:bodyPr wrap="none" rtlCol="0">
            <a:spAutoFit/>
          </a:bodyPr>
          <a:lstStyle/>
          <a:p>
            <a:r>
              <a:rPr lang="en-US" b="1" dirty="0" smtClean="0">
                <a:solidFill>
                  <a:schemeClr val="bg2">
                    <a:lumMod val="50000"/>
                  </a:schemeClr>
                </a:solidFill>
                <a:latin typeface="Optima" panose="020B0502050508020304" pitchFamily="34" charset="0"/>
              </a:rPr>
              <a:t>Leader 1:</a:t>
            </a:r>
            <a:endParaRPr lang="en-US" b="1" dirty="0">
              <a:solidFill>
                <a:schemeClr val="bg2">
                  <a:lumMod val="50000"/>
                </a:schemeClr>
              </a:solidFill>
              <a:latin typeface="Optima" panose="020B0502050508020304" pitchFamily="34" charset="0"/>
            </a:endParaRPr>
          </a:p>
        </p:txBody>
      </p:sp>
      <p:sp>
        <p:nvSpPr>
          <p:cNvPr id="5" name="TextBox 4"/>
          <p:cNvSpPr txBox="1"/>
          <p:nvPr/>
        </p:nvSpPr>
        <p:spPr>
          <a:xfrm>
            <a:off x="1869911" y="2021014"/>
            <a:ext cx="530915" cy="369332"/>
          </a:xfrm>
          <a:prstGeom prst="rect">
            <a:avLst/>
          </a:prstGeom>
          <a:noFill/>
        </p:spPr>
        <p:txBody>
          <a:bodyPr wrap="square" rtlCol="0">
            <a:spAutoFit/>
          </a:bodyPr>
          <a:lstStyle>
            <a:defPPr>
              <a:defRPr lang="en-US"/>
            </a:defPPr>
            <a:lvl1pPr>
              <a:defRPr b="1">
                <a:solidFill>
                  <a:schemeClr val="accent3">
                    <a:lumMod val="75000"/>
                  </a:schemeClr>
                </a:solidFill>
                <a:latin typeface="Optima" panose="020B0502050508020304" pitchFamily="34" charset="0"/>
              </a:defRPr>
            </a:lvl1pPr>
          </a:lstStyle>
          <a:p>
            <a:r>
              <a:rPr lang="en-US" dirty="0"/>
              <a:t>All:</a:t>
            </a:r>
          </a:p>
        </p:txBody>
      </p:sp>
    </p:spTree>
    <p:extLst>
      <p:ext uri="{BB962C8B-B14F-4D97-AF65-F5344CB8AC3E}">
        <p14:creationId xmlns:p14="http://schemas.microsoft.com/office/powerpoint/2010/main" val="3311990275"/>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Advent 2013 Trial Bi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dvent 2013 Trial Bi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449</TotalTime>
  <Words>368</Words>
  <Application>Microsoft Office PowerPoint</Application>
  <PresentationFormat>On-screen Show (4:3)</PresentationFormat>
  <Paragraphs>48</Paragraphs>
  <Slides>11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Optima</vt:lpstr>
      <vt:lpstr>Charlemagne Std</vt:lpstr>
      <vt:lpstr>Adobe Devanagari</vt:lpstr>
      <vt:lpstr>Calibri</vt:lpstr>
      <vt:lpstr>Advent 2013 Trial Big</vt:lpstr>
      <vt:lpstr>1_Advent 2013 Trial Big</vt:lpstr>
      <vt:lpstr>SECOND SUNDAY IN ADVENT Sunday, December 8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Christmas Fund 2013  </dc:title>
  <dc:creator>Susan Faulstick</dc:creator>
  <cp:lastModifiedBy>Susan Faulstick</cp:lastModifiedBy>
  <cp:revision>87</cp:revision>
  <dcterms:created xsi:type="dcterms:W3CDTF">2013-10-01T14:29:51Z</dcterms:created>
  <dcterms:modified xsi:type="dcterms:W3CDTF">2014-01-29T21:36:55Z</dcterms:modified>
</cp:coreProperties>
</file>