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4"/>
  </p:handoutMasterIdLst>
  <p:sldIdLst>
    <p:sldId id="288" r:id="rId2"/>
    <p:sldId id="315" r:id="rId3"/>
  </p:sldIdLst>
  <p:sldSz cx="9144000" cy="6858000" type="screen4x3"/>
  <p:notesSz cx="7315200" cy="9601200"/>
  <p:embeddedFontLst>
    <p:embeddedFont>
      <p:font typeface="Gabriola" panose="04040605051002020D02" pitchFamily="82" charset="0"/>
      <p:regular r:id="rId5"/>
    </p:embeddedFont>
    <p:embeddedFont>
      <p:font typeface="Optima" panose="020B0502050508020304" pitchFamily="34" charset="0"/>
      <p:regular r:id="rId6"/>
      <p:bold r:id="rId7"/>
      <p:italic r:id="rId8"/>
      <p:boldItalic r:id="rId9"/>
    </p:embeddedFont>
    <p:embeddedFont>
      <p:font typeface="Calibri" panose="020F0502020204030204" pitchFamily="34" charset="0"/>
      <p:regular r:id="rId10"/>
      <p:bold r:id="rId11"/>
      <p:italic r:id="rId12"/>
      <p:boldItalic r:id="rId13"/>
    </p:embeddedFont>
    <p:embeddedFont>
      <p:font typeface="Segoe UI" panose="020B0502040204020203"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5252C6"/>
    <a:srgbClr val="2D498F"/>
    <a:srgbClr val="D9D9FF"/>
    <a:srgbClr val="9999FF"/>
    <a:srgbClr val="E0B9F1"/>
    <a:srgbClr val="728FC8"/>
    <a:srgbClr val="3353A2"/>
    <a:srgbClr val="5095D4"/>
    <a:srgbClr val="74A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3027" autoAdjust="0"/>
  </p:normalViewPr>
  <p:slideViewPr>
    <p:cSldViewPr>
      <p:cViewPr>
        <p:scale>
          <a:sx n="80" d="100"/>
          <a:sy n="80" d="100"/>
        </p:scale>
        <p:origin x="-1512" y="-72"/>
      </p:cViewPr>
      <p:guideLst>
        <p:guide orient="horz" pos="1632"/>
        <p:guide orient="horz" pos="2400"/>
        <p:guide orient="horz" pos="432"/>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1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font" Target="fonts/font11.fntdata"/><Relationship Id="rId10" Type="http://schemas.openxmlformats.org/officeDocument/2006/relationships/font" Target="fonts/font6.fntdata"/><Relationship Id="rId19" Type="http://schemas.openxmlformats.org/officeDocument/2006/relationships/viewProps" Target="viewProps.xml"/><Relationship Id="rId4" Type="http://schemas.openxmlformats.org/officeDocument/2006/relationships/handoutMaster" Target="handoutMasters/handoutMaster1.xml"/><Relationship Id="rId9" Type="http://schemas.openxmlformats.org/officeDocument/2006/relationships/font" Target="fonts/font5.fntdata"/><Relationship Id="rId14"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dirty="0"/>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9" y="1"/>
            <a:ext cx="9187544" cy="6923976"/>
          </a:xfrm>
          <a:prstGeom prst="rect">
            <a:avLst/>
          </a:prstGeom>
        </p:spPr>
      </p:pic>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75" y="-120324"/>
            <a:ext cx="9132125" cy="6969417"/>
          </a:xfrm>
          <a:prstGeom prst="rect">
            <a:avLst/>
          </a:prstGeom>
        </p:spPr>
      </p:pic>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19048"/>
          <a:stretch/>
        </p:blipFill>
        <p:spPr>
          <a:xfrm>
            <a:off x="0" y="6117771"/>
            <a:ext cx="9159320" cy="741711"/>
          </a:xfrm>
          <a:prstGeom prst="rect">
            <a:avLst/>
          </a:prstGeom>
          <a:ln>
            <a:solidFill>
              <a:schemeClr val="accent1">
                <a:lumMod val="75000"/>
              </a:schemeClr>
            </a:solidFill>
          </a:ln>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b="95753"/>
          <a:stretch/>
        </p:blipFill>
        <p:spPr>
          <a:xfrm>
            <a:off x="-990" y="-158917"/>
            <a:ext cx="9144990" cy="235117"/>
          </a:xfrm>
          <a:prstGeom prst="rect">
            <a:avLst/>
          </a:prstGeom>
          <a:ln>
            <a:solidFill>
              <a:schemeClr val="accent1">
                <a:lumMod val="75000"/>
              </a:schemeClr>
            </a:solidFill>
          </a:ln>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97667" r="12894"/>
          <a:stretch/>
        </p:blipFill>
        <p:spPr>
          <a:xfrm>
            <a:off x="-2968" y="6117771"/>
            <a:ext cx="9162288" cy="287082"/>
          </a:xfrm>
          <a:prstGeom prst="rect">
            <a:avLst/>
          </a:prstGeom>
          <a:ln>
            <a:solidFill>
              <a:schemeClr val="accent1">
                <a:lumMod val="75000"/>
              </a:schemeClr>
            </a:solidFill>
          </a:ln>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838200"/>
            <a:ext cx="7239000" cy="573397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dirty="0">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9" r:id="rId6"/>
    <p:sldLayoutId id="2147483670" r:id="rId7"/>
    <p:sldLayoutId id="2147483671" r:id="rId8"/>
    <p:sldLayoutId id="2147483672" r:id="rId9"/>
    <p:sldLayoutId id="2147483673" r:id="rId10"/>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3983" y="3023848"/>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6231" y="30014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8631" y="31538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7326" y="1510150"/>
            <a:ext cx="7772400" cy="1470025"/>
          </a:xfrm>
        </p:spPr>
        <p:txBody>
          <a:bodyPr>
            <a:noAutofit/>
          </a:bodyPr>
          <a:lstStyle/>
          <a:p>
            <a:pPr algn="l"/>
            <a:r>
              <a:rPr lang="en-US" sz="4800" b="1" dirty="0" smtClean="0">
                <a:solidFill>
                  <a:schemeClr val="bg1">
                    <a:lumMod val="95000"/>
                  </a:schemeClr>
                </a:solidFill>
                <a:latin typeface="Charlemagne Std" pitchFamily="82" charset="0"/>
                <a:cs typeface="Adobe Devanagari" pitchFamily="18" charset="0"/>
              </a:rPr>
              <a:t/>
            </a:r>
            <a:br>
              <a:rPr lang="en-US" sz="4800" b="1" dirty="0" smtClean="0">
                <a:solidFill>
                  <a:schemeClr val="bg1">
                    <a:lumMod val="95000"/>
                  </a:schemeClr>
                </a:solidFill>
                <a:latin typeface="Charlemagne Std" pitchFamily="82" charset="0"/>
                <a:cs typeface="Adobe Devanagari" pitchFamily="18" charset="0"/>
              </a:rPr>
            </a:br>
            <a:r>
              <a:rPr lang="en-US" b="1" dirty="0" smtClean="0">
                <a:solidFill>
                  <a:schemeClr val="bg1">
                    <a:lumMod val="95000"/>
                  </a:schemeClr>
                </a:solidFill>
                <a:latin typeface="Charlemagne Std" pitchFamily="82" charset="0"/>
                <a:cs typeface="Adobe Devanagari" pitchFamily="18" charset="0"/>
              </a:rPr>
              <a:t>Offering Liturgy for any time of year</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 </a:t>
            </a:r>
            <a:br>
              <a:rPr lang="en-US" sz="2400" b="1" dirty="0" smtClean="0">
                <a:solidFill>
                  <a:schemeClr val="bg1">
                    <a:lumMod val="95000"/>
                  </a:schemeClr>
                </a:solidFill>
                <a:latin typeface="Charlemagne Std" pitchFamily="82" charset="0"/>
                <a:cs typeface="Adobe Devanagari" pitchFamily="18" charset="0"/>
              </a:rPr>
            </a:br>
            <a:endParaRPr lang="en-US" sz="24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475105" y="3267194"/>
            <a:ext cx="6400800" cy="1752600"/>
          </a:xfrm>
        </p:spPr>
        <p:txBody>
          <a:bodyPr>
            <a:normAutofit/>
          </a:bodyPr>
          <a:lstStyle/>
          <a:p>
            <a:pPr marL="0" indent="0" algn="l">
              <a:spcBef>
                <a:spcPts val="0"/>
              </a:spcBef>
              <a:buNone/>
            </a:pPr>
            <a:r>
              <a:rPr lang="en-US" sz="2000" dirty="0" smtClean="0">
                <a:solidFill>
                  <a:srgbClr val="E0B9F1"/>
                </a:solidFill>
                <a:latin typeface="Segoe UI" panose="020B0502040204020203" pitchFamily="34" charset="0"/>
                <a:cs typeface="Segoe UI" panose="020B0502040204020203" pitchFamily="34" charset="0"/>
              </a:rPr>
              <a:t>Leader and Congregation</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19171" b="25442"/>
          <a:stretch/>
        </p:blipFill>
        <p:spPr>
          <a:xfrm>
            <a:off x="2602651" y="3023848"/>
            <a:ext cx="6565099" cy="3900128"/>
          </a:xfrm>
          <a:prstGeom prst="rect">
            <a:avLst/>
          </a:prstGeom>
        </p:spPr>
      </p:pic>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6190" y="296577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539664" y="3456626"/>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492884" y="305793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336964" y="333621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8195448" y="3703027"/>
            <a:ext cx="455601" cy="3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4747184" y="3636300"/>
            <a:ext cx="501161" cy="3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1009" y="2214413"/>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PblogoCFwhite.eps"/>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400" y="6263022"/>
            <a:ext cx="1491343" cy="5662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23" y="449296"/>
            <a:ext cx="4804267" cy="923899"/>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0863" y="250375"/>
            <a:ext cx="8534400" cy="5486400"/>
          </a:xfrm>
        </p:spPr>
        <p:txBody>
          <a:bodyPr>
            <a:noAutofit/>
          </a:bodyPr>
          <a:lstStyle/>
          <a:p>
            <a:pPr marL="0" lvl="0" indent="0">
              <a:spcBef>
                <a:spcPts val="0"/>
              </a:spcBef>
              <a:spcAft>
                <a:spcPts val="300"/>
              </a:spcAft>
              <a:buNone/>
            </a:pPr>
            <a:r>
              <a:rPr lang="en-US" b="1" dirty="0" smtClean="0">
                <a:solidFill>
                  <a:srgbClr val="3353A2"/>
                </a:solidFill>
                <a:latin typeface="Gabriola" panose="04040605051002020D02" pitchFamily="82" charset="0"/>
              </a:rPr>
              <a:t>One</a:t>
            </a:r>
            <a:endParaRPr lang="en-US"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solidFill>
                  <a:prstClr val="black"/>
                </a:solidFill>
              </a:rPr>
              <a:t>Will you join me in prayer? Let’s pray together.</a:t>
            </a:r>
          </a:p>
          <a:p>
            <a:pPr marL="0" lvl="0" indent="0">
              <a:spcBef>
                <a:spcPts val="0"/>
              </a:spcBef>
              <a:spcAft>
                <a:spcPts val="300"/>
              </a:spcAft>
              <a:buNone/>
            </a:pPr>
            <a:endParaRPr lang="en-US" sz="400" dirty="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God of the ages, God of the saints</a:t>
            </a:r>
            <a:r>
              <a:rPr lang="en-US" sz="2400" b="1" smtClean="0">
                <a:solidFill>
                  <a:prstClr val="black"/>
                </a:solidFill>
              </a:rPr>
              <a:t>, </a:t>
            </a:r>
            <a:r>
              <a:rPr lang="en-US" sz="2400" b="1" smtClean="0">
                <a:solidFill>
                  <a:prstClr val="black"/>
                </a:solidFill>
              </a:rPr>
              <a:t>we</a:t>
            </a:r>
            <a:r>
              <a:rPr lang="en-US" sz="2400" b="1" smtClean="0">
                <a:solidFill>
                  <a:prstClr val="black"/>
                </a:solidFill>
              </a:rPr>
              <a:t> </a:t>
            </a:r>
            <a:r>
              <a:rPr lang="en-US" sz="2400" b="1" dirty="0" smtClean="0">
                <a:solidFill>
                  <a:prstClr val="black"/>
                </a:solidFill>
              </a:rPr>
              <a:t>give thanks for all those who have labored together with you for the sake of your realm coming near – and today, especially, those who lead us in your church.</a:t>
            </a:r>
          </a:p>
          <a:p>
            <a:pPr marL="0" lvl="0" indent="0">
              <a:spcBef>
                <a:spcPts val="0"/>
              </a:spcBef>
              <a:spcAft>
                <a:spcPts val="300"/>
              </a:spcAft>
              <a:buNone/>
            </a:pPr>
            <a:endParaRPr lang="en-US" sz="1000" b="1" dirty="0">
              <a:solidFill>
                <a:prstClr val="black"/>
              </a:solidFill>
            </a:endParaRPr>
          </a:p>
          <a:p>
            <a:pPr marL="0" lvl="0" indent="0">
              <a:spcBef>
                <a:spcPts val="0"/>
              </a:spcBef>
              <a:spcAft>
                <a:spcPts val="300"/>
              </a:spcAft>
              <a:buNone/>
            </a:pPr>
            <a:r>
              <a:rPr lang="en-US" sz="2400" b="1" dirty="0" smtClean="0">
                <a:solidFill>
                  <a:prstClr val="black"/>
                </a:solidFill>
              </a:rPr>
              <a:t>We give thanks also, that we have anything at all to give. Bless what we return to you now. Bless all those who lead your Church as well. Grant them, at the end of their active service, the joy of lives that have meant something, the dignity of a simple life, and a voice that follows them, saying, “Well done, good and faithful servant. “ Amen.</a:t>
            </a:r>
            <a:endParaRPr lang="en-US" dirty="0"/>
          </a:p>
        </p:txBody>
      </p:sp>
    </p:spTree>
    <p:extLst>
      <p:ext uri="{BB962C8B-B14F-4D97-AF65-F5344CB8AC3E}">
        <p14:creationId xmlns:p14="http://schemas.microsoft.com/office/powerpoint/2010/main" val="8978059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5471</TotalTime>
  <Words>140</Words>
  <Application>Microsoft Office PowerPoint</Application>
  <PresentationFormat>On-screen Show (4:3)</PresentationFormat>
  <Paragraphs>9</Paragraphs>
  <Slides>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Arial</vt:lpstr>
      <vt:lpstr>Gabriola</vt:lpstr>
      <vt:lpstr>Optima</vt:lpstr>
      <vt:lpstr>Charlemagne Std</vt:lpstr>
      <vt:lpstr>Calibri</vt:lpstr>
      <vt:lpstr>Adobe Devanagari</vt:lpstr>
      <vt:lpstr>Segoe UI</vt:lpstr>
      <vt:lpstr>Advent 2013 Trial Big</vt:lpstr>
      <vt:lpstr> Offering Liturgy for any time of year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150</cp:revision>
  <cp:lastPrinted>2014-10-24T19:31:56Z</cp:lastPrinted>
  <dcterms:created xsi:type="dcterms:W3CDTF">2013-10-01T14:56:24Z</dcterms:created>
  <dcterms:modified xsi:type="dcterms:W3CDTF">2014-10-29T20:05:53Z</dcterms:modified>
</cp:coreProperties>
</file>