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handoutMasterIdLst>
    <p:handoutMasterId r:id="rId14"/>
  </p:handoutMasterIdLst>
  <p:sldIdLst>
    <p:sldId id="288" r:id="rId2"/>
    <p:sldId id="289" r:id="rId3"/>
    <p:sldId id="296" r:id="rId4"/>
    <p:sldId id="297" r:id="rId5"/>
    <p:sldId id="298" r:id="rId6"/>
    <p:sldId id="299" r:id="rId7"/>
    <p:sldId id="300" r:id="rId8"/>
    <p:sldId id="279" r:id="rId9"/>
    <p:sldId id="301" r:id="rId10"/>
    <p:sldId id="304" r:id="rId11"/>
    <p:sldId id="306" r:id="rId12"/>
    <p:sldId id="287" r:id="rId13"/>
  </p:sldIdLst>
  <p:sldSz cx="9144000" cy="6858000" type="screen4x3"/>
  <p:notesSz cx="7315200" cy="9601200"/>
  <p:embeddedFontLst>
    <p:embeddedFont>
      <p:font typeface="Optima" panose="020B0502050508020304" pitchFamily="34" charset="0"/>
      <p:regular r:id="rId15"/>
      <p:bold r:id="rId16"/>
      <p:italic r:id="rId17"/>
      <p:boldItalic r:id="rId18"/>
    </p:embeddedFont>
    <p:embeddedFont>
      <p:font typeface="Gabriola" panose="04040605051002020D02" pitchFamily="82" charset="0"/>
      <p:regular r:id="rId19"/>
    </p:embeddedFont>
    <p:embeddedFont>
      <p:font typeface="Calibri" panose="020F0502020204030204" pitchFamily="34" charset="0"/>
      <p:regular r:id="rId20"/>
      <p:bold r:id="rId21"/>
      <p:italic r:id="rId22"/>
      <p:boldItalic r:id="rId23"/>
    </p:embeddedFont>
    <p:embeddedFont>
      <p:font typeface="Segoe UI" panose="020B0502040204020203"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5252C6"/>
    <a:srgbClr val="2D498F"/>
    <a:srgbClr val="D9D9FF"/>
    <a:srgbClr val="9999FF"/>
    <a:srgbClr val="E0B9F1"/>
    <a:srgbClr val="728FC8"/>
    <a:srgbClr val="3353A2"/>
    <a:srgbClr val="5095D4"/>
    <a:srgbClr val="74AB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2" autoAdjust="0"/>
    <p:restoredTop sz="93027" autoAdjust="0"/>
  </p:normalViewPr>
  <p:slideViewPr>
    <p:cSldViewPr>
      <p:cViewPr>
        <p:scale>
          <a:sx n="80" d="100"/>
          <a:sy n="80" d="100"/>
        </p:scale>
        <p:origin x="-1458" y="-72"/>
      </p:cViewPr>
      <p:guideLst>
        <p:guide orient="horz" pos="1632"/>
        <p:guide orient="horz" pos="2400"/>
        <p:guide orient="horz" pos="480"/>
        <p:guide pos="1248"/>
        <p:guide pos="288"/>
        <p:guide pos="384"/>
      </p:guideLst>
    </p:cSldViewPr>
  </p:slideViewPr>
  <p:notesTextViewPr>
    <p:cViewPr>
      <p:scale>
        <a:sx n="1" d="1"/>
        <a:sy n="1" d="1"/>
      </p:scale>
      <p:origin x="0" y="0"/>
    </p:cViewPr>
  </p:notesTextViewPr>
  <p:sorterViewPr>
    <p:cViewPr>
      <p:scale>
        <a:sx n="100" d="100"/>
        <a:sy n="100" d="100"/>
      </p:scale>
      <p:origin x="0" y="0"/>
    </p:cViewPr>
  </p:sorterViewPr>
  <p:notesViewPr>
    <p:cSldViewPr showGuides="1">
      <p:cViewPr varScale="1">
        <p:scale>
          <a:sx n="54" d="100"/>
          <a:sy n="54" d="100"/>
        </p:scale>
        <p:origin x="-1818" y="-7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handoutMaster" Target="handoutMasters/handoutMaster1.xml"/><Relationship Id="rId22" Type="http://schemas.openxmlformats.org/officeDocument/2006/relationships/font" Target="fonts/font8.fntdata"/><Relationship Id="rId27" Type="http://schemas.openxmlformats.org/officeDocument/2006/relationships/font" Target="fonts/font13.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53" tIns="48327" rIns="96653" bIns="48327" rtlCol="0"/>
          <a:lstStyle>
            <a:lvl1pPr algn="r">
              <a:defRPr sz="1200"/>
            </a:lvl1pPr>
          </a:lstStyle>
          <a:p>
            <a:fld id="{AEC8FE64-2566-4857-9985-FDDD33227E3D}" type="datetimeFigureOut">
              <a:rPr lang="en-US" smtClean="0"/>
              <a:t>10/28/2014</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53" tIns="48327" rIns="96653" bIns="48327" rtlCol="0" anchor="b"/>
          <a:lstStyle>
            <a:lvl1pPr algn="r">
              <a:defRPr sz="1200"/>
            </a:lvl1pPr>
          </a:lstStyle>
          <a:p>
            <a:fld id="{3A09B6AC-7502-421F-A5ED-E0948A076F80}" type="slidenum">
              <a:rPr lang="en-US" smtClean="0"/>
              <a:t>‹#›</a:t>
            </a:fld>
            <a:endParaRPr lang="en-US"/>
          </a:p>
        </p:txBody>
      </p:sp>
    </p:spTree>
    <p:extLst>
      <p:ext uri="{BB962C8B-B14F-4D97-AF65-F5344CB8AC3E}">
        <p14:creationId xmlns:p14="http://schemas.microsoft.com/office/powerpoint/2010/main" val="3570791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jpg"/><Relationship Id="rId4" Type="http://schemas.openxmlformats.org/officeDocument/2006/relationships/image" Target="../media/image4.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D764874-546E-4DED-9EAF-64C51A415ACD}"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359" y="0"/>
            <a:ext cx="9244559" cy="6934200"/>
          </a:xfrm>
          <a:prstGeom prst="rect">
            <a:avLst/>
          </a:prstGeom>
        </p:spPr>
      </p:pic>
    </p:spTree>
    <p:extLst>
      <p:ext uri="{BB962C8B-B14F-4D97-AF65-F5344CB8AC3E}">
        <p14:creationId xmlns:p14="http://schemas.microsoft.com/office/powerpoint/2010/main" val="3339585249"/>
      </p:ext>
    </p:extLst>
  </p:cSld>
  <p:clrMapOvr>
    <a:masterClrMapping/>
  </p:clrMapOvr>
  <p:transition spd="med">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2DB31C80-7FF6-4781-9008-B56437BA2256}" type="datetimeFigureOut">
              <a:rPr lang="en-US" smtClean="0">
                <a:solidFill>
                  <a:prstClr val="black">
                    <a:tint val="75000"/>
                  </a:prstClr>
                </a:solidFill>
              </a:rPr>
              <a:pPr/>
              <a:t>10/28/2014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D08E053-44BF-45A6-A2A6-3C299550C15B}" type="slidenum">
              <a:rPr lang="en-US" smtClean="0">
                <a:solidFill>
                  <a:prstClr val="black">
                    <a:tint val="75000"/>
                  </a:prstClr>
                </a:solidFill>
              </a:rPr>
              <a:pPr/>
              <a:t>‹#›</a:t>
            </a:fld>
            <a:endParaRPr lang="en-US">
              <a:solidFill>
                <a:prstClr val="black">
                  <a:tint val="75000"/>
                </a:prstClr>
              </a:solidFill>
            </a:endParaRPr>
          </a:p>
        </p:txBody>
      </p:sp>
      <p:sp>
        <p:nvSpPr>
          <p:cNvPr id="11" name="Content Placeholder 2"/>
          <p:cNvSpPr>
            <a:spLocks noGrp="1"/>
          </p:cNvSpPr>
          <p:nvPr>
            <p:ph idx="13"/>
          </p:nvPr>
        </p:nvSpPr>
        <p:spPr>
          <a:xfrm>
            <a:off x="1600200" y="853108"/>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53994029"/>
      </p:ext>
    </p:extLst>
  </p:cSld>
  <p:clrMapOvr>
    <a:masterClrMapping/>
  </p:clrMapOvr>
  <p:transition spd="med">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7" name="Content Placeholder 2"/>
          <p:cNvSpPr>
            <a:spLocks noGrp="1"/>
          </p:cNvSpPr>
          <p:nvPr>
            <p:ph idx="13"/>
          </p:nvPr>
        </p:nvSpPr>
        <p:spPr>
          <a:xfrm>
            <a:off x="1600200" y="985628"/>
            <a:ext cx="7239000" cy="5567572"/>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15039813"/>
      </p:ext>
    </p:extLst>
  </p:cSld>
  <p:clrMapOvr>
    <a:masterClrMapping/>
  </p:clrMapOvr>
  <p:transition spd="med">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9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6172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91510769"/>
      </p:ext>
    </p:extLst>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7" name="Text Placeholder 16"/>
          <p:cNvSpPr>
            <a:spLocks noGrp="1"/>
          </p:cNvSpPr>
          <p:nvPr>
            <p:ph type="body" sz="quarter" idx="10"/>
          </p:nvPr>
        </p:nvSpPr>
        <p:spPr>
          <a:xfrm>
            <a:off x="301488" y="381000"/>
            <a:ext cx="8534400" cy="5486400"/>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251"/>
            <a:ext cx="9143999" cy="6858000"/>
          </a:xfrm>
          <a:prstGeom prst="rect">
            <a:avLst/>
          </a:prstGeom>
        </p:spPr>
      </p:pic>
      <p:pic>
        <p:nvPicPr>
          <p:cNvPr id="3" name="Picture 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6826" y="6117349"/>
            <a:ext cx="9160825" cy="758461"/>
          </a:xfrm>
          <a:prstGeom prst="rect">
            <a:avLst/>
          </a:prstGeom>
        </p:spPr>
      </p:pic>
      <p:pic>
        <p:nvPicPr>
          <p:cNvPr id="4" name="Picture 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826" y="6117349"/>
            <a:ext cx="9160825" cy="283451"/>
          </a:xfrm>
          <a:prstGeom prst="rect">
            <a:avLst/>
          </a:prstGeom>
        </p:spPr>
      </p:pic>
      <p:pic>
        <p:nvPicPr>
          <p:cNvPr id="9" name="Picture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85376"/>
            <a:ext cx="9144000" cy="237776"/>
          </a:xfrm>
          <a:prstGeom prst="rect">
            <a:avLst/>
          </a:prstGeom>
        </p:spPr>
      </p:pic>
    </p:spTree>
    <p:extLst>
      <p:ext uri="{BB962C8B-B14F-4D97-AF65-F5344CB8AC3E}">
        <p14:creationId xmlns:p14="http://schemas.microsoft.com/office/powerpoint/2010/main" val="4173433949"/>
      </p:ext>
    </p:extLst>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2983074"/>
      </p:ext>
    </p:extLst>
  </p:cSld>
  <p:clrMapOvr>
    <a:masterClrMapping/>
  </p:clrMapOvr>
  <p:transition spd="med">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1" y="-98964"/>
            <a:ext cx="8763000" cy="761999"/>
          </a:xfrm>
          <a:prstGeom prst="rect">
            <a:avLst/>
          </a:prstGeom>
        </p:spPr>
      </p:pic>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3317182" y="3125194"/>
            <a:ext cx="7134112" cy="685799"/>
          </a:xfrm>
          <a:prstGeom prst="rect">
            <a:avLst/>
          </a:prstGeom>
        </p:spPr>
      </p:pic>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5327068" y="3125196"/>
            <a:ext cx="7134113" cy="685799"/>
          </a:xfrm>
          <a:prstGeom prst="rect">
            <a:avLst/>
          </a:prstGeom>
        </p:spPr>
      </p:pic>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8600" y="6349350"/>
            <a:ext cx="8763001" cy="685799"/>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934199"/>
          </a:xfrm>
          <a:prstGeom prst="rect">
            <a:avLst/>
          </a:prstGeom>
        </p:spPr>
      </p:pic>
    </p:spTree>
    <p:extLst>
      <p:ext uri="{BB962C8B-B14F-4D97-AF65-F5344CB8AC3E}">
        <p14:creationId xmlns:p14="http://schemas.microsoft.com/office/powerpoint/2010/main" val="72620136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sp>
        <p:nvSpPr>
          <p:cNvPr id="3" name="Content Placeholder 2"/>
          <p:cNvSpPr>
            <a:spLocks noGrp="1"/>
          </p:cNvSpPr>
          <p:nvPr>
            <p:ph idx="1" hasCustomPrompt="1"/>
          </p:nvPr>
        </p:nvSpPr>
        <p:spPr>
          <a:xfrm>
            <a:off x="1475516" y="1025250"/>
            <a:ext cx="7848600" cy="6274148"/>
          </a:xfrm>
          <a:noFill/>
          <a:ln w="25400">
            <a:noFill/>
          </a:ln>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smtClean="0"/>
              <a:t> 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023669912"/>
      </p:ext>
    </p:extLst>
  </p:cSld>
  <p:clrMapOvr>
    <a:masterClrMapping/>
  </p:clrMapOvr>
  <p:transition spd="med">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pic>
        <p:nvPicPr>
          <p:cNvPr id="23" name="Picture 15" descr="PB Logo Yellow"/>
          <p:cNvPicPr>
            <a:picLocks noChangeAspect="1" noChangeArrowheads="1"/>
          </p:cNvPicPr>
          <p:nvPr userDrawn="1"/>
        </p:nvPicPr>
        <p:blipFill>
          <a:blip r:embed="rId2" cstate="print">
            <a:extLst>
              <a:ext uri="{BEBA8EAE-BF5A-486C-A8C5-ECC9F3942E4B}">
                <a14:imgProps xmlns:a14="http://schemas.microsoft.com/office/drawing/2010/main">
                  <a14:imgLayer r:embed="rId3">
                    <a14:imgEffect>
                      <a14:brightnessContrast bright="-63000"/>
                    </a14:imgEffect>
                  </a14:imgLayer>
                </a14:imgProps>
              </a:ext>
            </a:extLst>
          </a:blip>
          <a:srcRect/>
          <a:stretch>
            <a:fillRect/>
          </a:stretch>
        </p:blipFill>
        <p:spPr bwMode="auto">
          <a:xfrm>
            <a:off x="7837715" y="6359390"/>
            <a:ext cx="1228725" cy="550862"/>
          </a:xfrm>
          <a:prstGeom prst="rect">
            <a:avLst/>
          </a:prstGeom>
          <a:noFill/>
          <a:ln w="9525">
            <a:noFill/>
            <a:miter lim="800000"/>
            <a:headEnd/>
            <a:tailEnd/>
          </a:ln>
        </p:spPr>
      </p:pic>
      <p:sp>
        <p:nvSpPr>
          <p:cNvPr id="10" name="Text Placeholder 9"/>
          <p:cNvSpPr>
            <a:spLocks noGrp="1"/>
          </p:cNvSpPr>
          <p:nvPr>
            <p:ph type="body" sz="quarter" idx="10"/>
          </p:nvPr>
        </p:nvSpPr>
        <p:spPr>
          <a:xfrm>
            <a:off x="1593580" y="957472"/>
            <a:ext cx="6781800" cy="5491163"/>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14339878"/>
      </p:ext>
    </p:extLst>
  </p:cSld>
  <p:clrMapOvr>
    <a:masterClrMapping/>
  </p:clrMapOvr>
  <p:transition spd="med">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764874-546E-4DED-9EAF-64C51A415ACD}" type="datetimeFigureOut">
              <a:rPr lang="en-US" smtClean="0">
                <a:solidFill>
                  <a:prstClr val="black">
                    <a:tint val="75000"/>
                  </a:prstClr>
                </a:solidFill>
              </a:rPr>
              <a:pPr/>
              <a:t>10/28/2014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8" name="Rectangle 7"/>
          <p:cNvSpPr/>
          <p:nvPr userDrawn="1"/>
        </p:nvSpPr>
        <p:spPr>
          <a:xfrm>
            <a:off x="1298713" y="685800"/>
            <a:ext cx="8455089" cy="6172200"/>
          </a:xfrm>
          <a:prstGeom prst="rect">
            <a:avLst/>
          </a:prstGeom>
          <a:solidFill>
            <a:schemeClr val="bg1"/>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a</a:t>
            </a:r>
            <a:endParaRPr lang="en-US" dirty="0">
              <a:solidFill>
                <a:prstClr val="white"/>
              </a:solidFill>
            </a:endParaRPr>
          </a:p>
        </p:txBody>
      </p:sp>
      <p:sp>
        <p:nvSpPr>
          <p:cNvPr id="11" name="Content Placeholder 2"/>
          <p:cNvSpPr>
            <a:spLocks noGrp="1"/>
          </p:cNvSpPr>
          <p:nvPr>
            <p:ph idx="1"/>
          </p:nvPr>
        </p:nvSpPr>
        <p:spPr>
          <a:xfrm>
            <a:off x="762000" y="904910"/>
            <a:ext cx="7863505" cy="5733979"/>
          </a:xfrm>
        </p:spPr>
        <p:txBody>
          <a:bodyPr/>
          <a:lstStyle>
            <a:lvl1pPr>
              <a:defRPr>
                <a:latin typeface="Optima" panose="020B0502050508020304" pitchFamily="34" charset="0"/>
              </a:defRPr>
            </a:lvl1pPr>
            <a:lvl2pPr>
              <a:defRPr>
                <a:latin typeface="Optima" panose="020B0502050508020304" pitchFamily="34" charset="0"/>
              </a:defRPr>
            </a:lvl2pPr>
            <a:lvl3pPr>
              <a:defRPr>
                <a:latin typeface="Optima" panose="020B0502050508020304" pitchFamily="34" charset="0"/>
              </a:defRPr>
            </a:lvl3pPr>
            <a:lvl4pPr>
              <a:defRPr>
                <a:latin typeface="Optima" panose="020B0502050508020304" pitchFamily="34" charset="0"/>
              </a:defRPr>
            </a:lvl4pPr>
            <a:lvl5pPr>
              <a:defRPr>
                <a:latin typeface="Optima" panose="020B0502050508020304"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53127525"/>
      </p:ext>
    </p:extLst>
  </p:cSld>
  <p:clrMapOvr>
    <a:masterClrMapping/>
  </p:clrMapOvr>
  <p:transition spd="med">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92366" y="962588"/>
            <a:ext cx="7239000" cy="54382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357521805"/>
      </p:ext>
    </p:extLst>
  </p:cSld>
  <p:clrMapOvr>
    <a:masterClrMapping/>
  </p:clrMapOvr>
  <p:transition spd="med">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
        <p:nvSpPr>
          <p:cNvPr id="17" name="Content Placeholder 2"/>
          <p:cNvSpPr>
            <a:spLocks noGrp="1"/>
          </p:cNvSpPr>
          <p:nvPr>
            <p:ph idx="13"/>
          </p:nvPr>
        </p:nvSpPr>
        <p:spPr>
          <a:xfrm>
            <a:off x="1592366" y="856572"/>
            <a:ext cx="7239000" cy="5867400"/>
          </a:xfrm>
        </p:spPr>
        <p:txBody>
          <a:bodyPr/>
          <a:lstStyle>
            <a:lvl1pPr>
              <a:defRPr sz="3200">
                <a:latin typeface="Optima" panose="020B0502050508020304" pitchFamily="34" charset="0"/>
              </a:defRPr>
            </a:lvl1pPr>
            <a:lvl2pPr>
              <a:defRPr sz="2800">
                <a:latin typeface="Optima" panose="020B0502050508020304" pitchFamily="34" charset="0"/>
              </a:defRPr>
            </a:lvl2pPr>
            <a:lvl3pPr>
              <a:defRPr sz="2400">
                <a:latin typeface="Optima" panose="020B0502050508020304" pitchFamily="34" charset="0"/>
              </a:defRPr>
            </a:lvl3pPr>
            <a:lvl4pPr>
              <a:defRPr sz="2000">
                <a:latin typeface="Optima" panose="020B0502050508020304" pitchFamily="34" charset="0"/>
              </a:defRPr>
            </a:lvl4pPr>
            <a:lvl5pPr>
              <a:defRPr sz="2000">
                <a:latin typeface="Optima" panose="020B0502050508020304" pitchFamily="34" charset="0"/>
              </a:defRPr>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51657854"/>
      </p:ext>
    </p:extLst>
  </p:cSld>
  <p:clrMapOvr>
    <a:masterClrMapping/>
  </p:clrMapOvr>
  <p:transition spd="med">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764874-546E-4DED-9EAF-64C51A415ACD}" type="datetimeFigureOut">
              <a:rPr lang="en-US" smtClean="0">
                <a:solidFill>
                  <a:prstClr val="black">
                    <a:tint val="75000"/>
                  </a:prstClr>
                </a:solidFill>
              </a:rPr>
              <a:pPr/>
              <a:t>10/28/2014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E0B3C9-C1FF-4385-AF96-C94E96A9ACA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717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79" r:id="rId4"/>
    <p:sldLayoutId id="2147483666" r:id="rId5"/>
    <p:sldLayoutId id="2147483667" r:id="rId6"/>
    <p:sldLayoutId id="2147483669" r:id="rId7"/>
    <p:sldLayoutId id="2147483670" r:id="rId8"/>
    <p:sldLayoutId id="2147483671" r:id="rId9"/>
    <p:sldLayoutId id="2147483672" r:id="rId10"/>
    <p:sldLayoutId id="2147483673" r:id="rId11"/>
    <p:sldLayoutId id="2147483678" r:id="rId12"/>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emf"/><Relationship Id="rId4" Type="http://schemas.openxmlformats.org/officeDocument/2006/relationships/image" Target="../media/image10.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10.gif"/><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8.png"/><Relationship Id="rId1" Type="http://schemas.openxmlformats.org/officeDocument/2006/relationships/slideLayout" Target="../slideLayouts/slideLayout4.xml"/><Relationship Id="rId4" Type="http://schemas.openxmlformats.org/officeDocument/2006/relationships/image" Target="../media/image10.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593983" y="3023848"/>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99961" y="300141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48631" y="315381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453576" y="1738547"/>
            <a:ext cx="7772400" cy="1470025"/>
          </a:xfrm>
        </p:spPr>
        <p:txBody>
          <a:bodyPr>
            <a:noAutofit/>
          </a:bodyPr>
          <a:lstStyle/>
          <a:p>
            <a:pPr algn="l"/>
            <a:r>
              <a:rPr lang="en-US" sz="4800" b="1" dirty="0" smtClean="0">
                <a:solidFill>
                  <a:schemeClr val="bg1">
                    <a:lumMod val="95000"/>
                  </a:schemeClr>
                </a:solidFill>
                <a:latin typeface="Charlemagne Std" pitchFamily="82" charset="0"/>
                <a:cs typeface="Adobe Devanagari" pitchFamily="18" charset="0"/>
              </a:rPr>
              <a:t>Second Sunday  </a:t>
            </a:r>
            <a:br>
              <a:rPr lang="en-US" sz="4800" b="1" dirty="0" smtClean="0">
                <a:solidFill>
                  <a:schemeClr val="bg1">
                    <a:lumMod val="95000"/>
                  </a:schemeClr>
                </a:solidFill>
                <a:latin typeface="Charlemagne Std" pitchFamily="82" charset="0"/>
                <a:cs typeface="Adobe Devanagari" pitchFamily="18" charset="0"/>
              </a:rPr>
            </a:br>
            <a:r>
              <a:rPr lang="en-US" sz="4800" b="1" dirty="0" smtClean="0">
                <a:solidFill>
                  <a:schemeClr val="bg1">
                    <a:lumMod val="95000"/>
                  </a:schemeClr>
                </a:solidFill>
                <a:latin typeface="Charlemagne Std" pitchFamily="82" charset="0"/>
                <a:cs typeface="Adobe Devanagari" pitchFamily="18" charset="0"/>
              </a:rPr>
              <a:t>in Advent</a:t>
            </a:r>
            <a:r>
              <a:rPr lang="en-US" sz="5400" b="1" dirty="0" smtClean="0">
                <a:solidFill>
                  <a:schemeClr val="bg1">
                    <a:lumMod val="95000"/>
                  </a:schemeClr>
                </a:solidFill>
                <a:latin typeface="Charlemagne Std" pitchFamily="82" charset="0"/>
                <a:cs typeface="Adobe Devanagari" pitchFamily="18" charset="0"/>
              </a:rPr>
              <a:t/>
            </a:r>
            <a:br>
              <a:rPr lang="en-US" sz="5400" b="1" dirty="0" smtClean="0">
                <a:solidFill>
                  <a:schemeClr val="bg1">
                    <a:lumMod val="95000"/>
                  </a:schemeClr>
                </a:solidFill>
                <a:latin typeface="Charlemagne Std" pitchFamily="82" charset="0"/>
                <a:cs typeface="Adobe Devanagari" pitchFamily="18" charset="0"/>
              </a:rPr>
            </a:br>
            <a:r>
              <a:rPr lang="en-US" sz="2400" b="1" dirty="0" smtClean="0">
                <a:solidFill>
                  <a:schemeClr val="bg1">
                    <a:lumMod val="95000"/>
                  </a:schemeClr>
                </a:solidFill>
                <a:latin typeface="Charlemagne Std" pitchFamily="82" charset="0"/>
                <a:cs typeface="Adobe Devanagari" pitchFamily="18" charset="0"/>
              </a:rPr>
              <a:t>Sunday, December 7</a:t>
            </a:r>
            <a:br>
              <a:rPr lang="en-US" sz="2400" b="1" dirty="0" smtClean="0">
                <a:solidFill>
                  <a:schemeClr val="bg1">
                    <a:lumMod val="95000"/>
                  </a:schemeClr>
                </a:solidFill>
                <a:latin typeface="Charlemagne Std" pitchFamily="82" charset="0"/>
                <a:cs typeface="Adobe Devanagari" pitchFamily="18" charset="0"/>
              </a:rPr>
            </a:br>
            <a:endParaRPr lang="en-US" sz="2400" b="1" dirty="0">
              <a:solidFill>
                <a:schemeClr val="bg1">
                  <a:lumMod val="95000"/>
                </a:schemeClr>
              </a:solidFill>
              <a:latin typeface="Charlemagne Std" pitchFamily="82" charset="0"/>
              <a:cs typeface="Adobe Devanagari" pitchFamily="18" charset="0"/>
            </a:endParaRPr>
          </a:p>
        </p:txBody>
      </p:sp>
      <p:sp>
        <p:nvSpPr>
          <p:cNvPr id="3" name="Subtitle 2"/>
          <p:cNvSpPr>
            <a:spLocks noGrp="1"/>
          </p:cNvSpPr>
          <p:nvPr>
            <p:ph type="subTitle" idx="1"/>
          </p:nvPr>
        </p:nvSpPr>
        <p:spPr>
          <a:xfrm>
            <a:off x="475105" y="3362194"/>
            <a:ext cx="6400800" cy="1752600"/>
          </a:xfrm>
        </p:spPr>
        <p:txBody>
          <a:bodyPr>
            <a:normAutofit/>
          </a:bodyPr>
          <a:lstStyle/>
          <a:p>
            <a:pPr marL="0" indent="0" algn="l">
              <a:spcBef>
                <a:spcPts val="0"/>
              </a:spcBef>
              <a:buNone/>
            </a:pPr>
            <a:r>
              <a:rPr lang="en-US" sz="2000" smtClean="0">
                <a:solidFill>
                  <a:srgbClr val="E0B9F1"/>
                </a:solidFill>
                <a:latin typeface="Segoe UI" panose="020B0502040204020203" pitchFamily="34" charset="0"/>
                <a:cs typeface="Segoe UI" panose="020B0502040204020203" pitchFamily="34" charset="0"/>
              </a:rPr>
              <a:t>Leader and </a:t>
            </a:r>
            <a:r>
              <a:rPr lang="en-US" sz="2000" dirty="0" smtClean="0">
                <a:solidFill>
                  <a:srgbClr val="E0B9F1"/>
                </a:solidFill>
                <a:latin typeface="Segoe UI" panose="020B0502040204020203" pitchFamily="34" charset="0"/>
                <a:cs typeface="Segoe UI" panose="020B0502040204020203" pitchFamily="34" charset="0"/>
              </a:rPr>
              <a:t>Congregation</a:t>
            </a:r>
          </a:p>
        </p:txBody>
      </p:sp>
      <p:sp>
        <p:nvSpPr>
          <p:cNvPr id="4" name="Rectangle 3"/>
          <p:cNvSpPr/>
          <p:nvPr/>
        </p:nvSpPr>
        <p:spPr>
          <a:xfrm>
            <a:off x="493908" y="3650675"/>
            <a:ext cx="4152281" cy="815608"/>
          </a:xfrm>
          <a:prstGeom prst="rect">
            <a:avLst/>
          </a:prstGeom>
        </p:spPr>
        <p:txBody>
          <a:bodyPr wrap="square">
            <a:spAutoFit/>
          </a:bodyPr>
          <a:lstStyle/>
          <a:p>
            <a:endParaRPr lang="en-US" sz="900" i="1" smtClean="0">
              <a:solidFill>
                <a:srgbClr val="D8D3BA"/>
              </a:solidFill>
              <a:latin typeface="Segoe UI" panose="020B0502040204020203" pitchFamily="34" charset="0"/>
              <a:ea typeface="+mj-ea"/>
              <a:cs typeface="Segoe UI" panose="020B0502040204020203" pitchFamily="34" charset="0"/>
            </a:endParaRPr>
          </a:p>
          <a:p>
            <a:r>
              <a:rPr lang="en-US" i="1" dirty="0" smtClean="0">
                <a:solidFill>
                  <a:srgbClr val="D8D3BA"/>
                </a:solidFill>
                <a:latin typeface="Segoe UI" panose="020B0502040204020203" pitchFamily="34" charset="0"/>
                <a:ea typeface="+mj-ea"/>
                <a:cs typeface="Segoe UI" panose="020B0502040204020203" pitchFamily="34" charset="0"/>
              </a:rPr>
              <a:t>Isaiah 40:1-11; </a:t>
            </a:r>
            <a:r>
              <a:rPr lang="en-US" i="1" dirty="0">
                <a:solidFill>
                  <a:srgbClr val="D8D3BA"/>
                </a:solidFill>
                <a:latin typeface="Segoe UI" panose="020B0502040204020203" pitchFamily="34" charset="0"/>
                <a:ea typeface="+mj-ea"/>
                <a:cs typeface="Segoe UI" panose="020B0502040204020203" pitchFamily="34" charset="0"/>
              </a:rPr>
              <a:t>Mark </a:t>
            </a:r>
            <a:r>
              <a:rPr lang="en-US" i="1" dirty="0" smtClean="0">
                <a:solidFill>
                  <a:srgbClr val="D8D3BA"/>
                </a:solidFill>
                <a:latin typeface="Segoe UI" panose="020B0502040204020203" pitchFamily="34" charset="0"/>
                <a:ea typeface="+mj-ea"/>
                <a:cs typeface="Segoe UI" panose="020B0502040204020203" pitchFamily="34" charset="0"/>
              </a:rPr>
              <a:t>1:1-8</a:t>
            </a:r>
          </a:p>
          <a:p>
            <a:endParaRPr lang="en-US" i="1" dirty="0">
              <a:solidFill>
                <a:srgbClr val="D8D3BA"/>
              </a:solidFill>
              <a:latin typeface="Segoe UI" panose="020B0502040204020203" pitchFamily="34" charset="0"/>
              <a:ea typeface="+mj-ea"/>
              <a:cs typeface="Segoe UI" panose="020B0502040204020203" pitchFamily="34" charset="0"/>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r="19171" b="25442"/>
          <a:stretch/>
        </p:blipFill>
        <p:spPr>
          <a:xfrm>
            <a:off x="2602651" y="3023848"/>
            <a:ext cx="6565099" cy="3900128"/>
          </a:xfrm>
          <a:prstGeom prst="rect">
            <a:avLst/>
          </a:prstGeom>
        </p:spPr>
      </p:pic>
      <p:pic>
        <p:nvPicPr>
          <p:cNvPr id="1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6190" y="2965776"/>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5539664" y="3456626"/>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6492884" y="3057938"/>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336964" y="3336218"/>
            <a:ext cx="501161" cy="4176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8195448" y="3703027"/>
            <a:ext cx="455601" cy="37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3" descr="hugecandle"/>
          <p:cNvPicPr>
            <a:picLocks noChangeAspect="1" noChangeArrowheads="1"/>
          </p:cNvPicPr>
          <p:nvPr/>
        </p:nvPicPr>
        <p:blipFill>
          <a:blip r:embed="rId4" cstate="print">
            <a:extLst>
              <a:ext uri="{28A0092B-C50C-407E-A947-70E740481C1C}">
                <a14:useLocalDpi xmlns:a14="http://schemas.microsoft.com/office/drawing/2010/main" val="0"/>
              </a:ext>
            </a:extLst>
          </a:blip>
          <a:srcRect b="58333"/>
          <a:stretch>
            <a:fillRect/>
          </a:stretch>
        </p:blipFill>
        <p:spPr bwMode="auto">
          <a:xfrm>
            <a:off x="4747184" y="3636300"/>
            <a:ext cx="501161" cy="3336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1009" y="2214413"/>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descr="PblogoCFwhite.eps"/>
          <p:cNvPicPr>
            <a:picLocks noChangeAspect="1"/>
          </p:cNvPicPr>
          <p:nvPr/>
        </p:nvPicPr>
        <p:blipFill>
          <a:blip r:embed="rId5"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52400" y="6263022"/>
            <a:ext cx="1491343" cy="566284"/>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023" y="449296"/>
            <a:ext cx="4804267" cy="923899"/>
          </a:xfrm>
          <a:prstGeom prst="rect">
            <a:avLst/>
          </a:prstGeom>
        </p:spPr>
      </p:pic>
    </p:spTree>
    <p:extLst>
      <p:ext uri="{BB962C8B-B14F-4D97-AF65-F5344CB8AC3E}">
        <p14:creationId xmlns:p14="http://schemas.microsoft.com/office/powerpoint/2010/main" val="393513957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7113" y="321625"/>
            <a:ext cx="8534400" cy="5486400"/>
          </a:xfrm>
        </p:spPr>
        <p:txBody>
          <a:bodyPr>
            <a:normAutofit/>
          </a:bodyPr>
          <a:lstStyle/>
          <a:p>
            <a:pPr marL="0" indent="0">
              <a:buNone/>
            </a:pPr>
            <a:r>
              <a:rPr lang="en-US" b="1" dirty="0" smtClean="0">
                <a:solidFill>
                  <a:srgbClr val="3353A2"/>
                </a:solidFill>
                <a:latin typeface="Gabriola" panose="04040605051002020D02" pitchFamily="82" charset="0"/>
              </a:rPr>
              <a:t>One</a:t>
            </a:r>
            <a:r>
              <a:rPr lang="en-US" sz="2400" dirty="0">
                <a:solidFill>
                  <a:prstClr val="black"/>
                </a:solidFill>
              </a:rPr>
              <a:t>	</a:t>
            </a:r>
            <a:endParaRPr lang="en-US" sz="2400" dirty="0" smtClean="0">
              <a:solidFill>
                <a:prstClr val="black"/>
              </a:solidFill>
            </a:endParaRPr>
          </a:p>
          <a:p>
            <a:pPr marL="0" indent="0">
              <a:buNone/>
            </a:pPr>
            <a:r>
              <a:rPr lang="en-US" sz="2400" dirty="0" smtClean="0">
                <a:solidFill>
                  <a:prstClr val="black"/>
                </a:solidFill>
              </a:rPr>
              <a:t>Please </a:t>
            </a:r>
            <a:r>
              <a:rPr lang="en-US" sz="2400" dirty="0">
                <a:solidFill>
                  <a:prstClr val="black"/>
                </a:solidFill>
              </a:rPr>
              <a:t>join me </a:t>
            </a:r>
            <a:r>
              <a:rPr lang="en-US" sz="2400" smtClean="0">
                <a:solidFill>
                  <a:prstClr val="black"/>
                </a:solidFill>
              </a:rPr>
              <a:t>in </a:t>
            </a:r>
            <a:r>
              <a:rPr lang="en-US" sz="2400">
                <a:solidFill>
                  <a:prstClr val="black"/>
                </a:solidFill>
              </a:rPr>
              <a:t>a</a:t>
            </a:r>
            <a:r>
              <a:rPr lang="en-US" sz="2400" smtClean="0">
                <a:solidFill>
                  <a:prstClr val="black"/>
                </a:solidFill>
              </a:rPr>
              <a:t> </a:t>
            </a:r>
            <a:r>
              <a:rPr lang="en-US" sz="2400" dirty="0">
                <a:solidFill>
                  <a:prstClr val="black"/>
                </a:solidFill>
              </a:rPr>
              <a:t>prayer of dedication.</a:t>
            </a:r>
          </a:p>
          <a:p>
            <a:pPr marL="0" indent="0">
              <a:buNone/>
            </a:pPr>
            <a:endParaRPr lang="en-US" sz="2400" dirty="0" smtClean="0">
              <a:solidFill>
                <a:prstClr val="black"/>
              </a:solidFill>
            </a:endParaRPr>
          </a:p>
          <a:p>
            <a:pPr marL="0" indent="0">
              <a:buNone/>
            </a:pPr>
            <a:r>
              <a:rPr lang="en-US" b="1" dirty="0">
                <a:solidFill>
                  <a:srgbClr val="3353A2"/>
                </a:solidFill>
                <a:latin typeface="Gabriola" panose="04040605051002020D02" pitchFamily="82" charset="0"/>
              </a:rPr>
              <a:t>Many</a:t>
            </a:r>
            <a:r>
              <a:rPr lang="en-US" sz="2400" dirty="0">
                <a:solidFill>
                  <a:prstClr val="black"/>
                </a:solidFill>
              </a:rPr>
              <a:t>	</a:t>
            </a:r>
            <a:endParaRPr lang="en-US" sz="2400" dirty="0" smtClean="0">
              <a:solidFill>
                <a:prstClr val="black"/>
              </a:solidFill>
            </a:endParaRPr>
          </a:p>
          <a:p>
            <a:pPr marL="0" indent="0">
              <a:buNone/>
            </a:pPr>
            <a:r>
              <a:rPr lang="en-US" sz="2400" b="1" dirty="0" smtClean="0">
                <a:solidFill>
                  <a:prstClr val="black"/>
                </a:solidFill>
              </a:rPr>
              <a:t>O gracious Giver, accept these our gifts. We have heard your voice speaking peace to us, and now respond, however little or great our resources may be.  Bless these gifts, send them forward, that they may help to feed your flock and restore </a:t>
            </a:r>
            <a:r>
              <a:rPr lang="en-US" sz="2400" b="1" i="1" dirty="0" smtClean="0">
                <a:solidFill>
                  <a:prstClr val="black"/>
                </a:solidFill>
              </a:rPr>
              <a:t>shalom</a:t>
            </a:r>
            <a:r>
              <a:rPr lang="en-US" sz="2400" b="1" dirty="0" smtClean="0">
                <a:solidFill>
                  <a:prstClr val="black"/>
                </a:solidFill>
              </a:rPr>
              <a:t>.  We seek to be your voice, your hands, your feet. May these gifts be acceptable in your sight, as you are the light of peace for us.  Amen.</a:t>
            </a:r>
            <a:endParaRPr lang="en-US" sz="2400" b="1" dirty="0">
              <a:solidFill>
                <a:prstClr val="black"/>
              </a:solidFill>
            </a:endParaRPr>
          </a:p>
          <a:p>
            <a:endParaRPr lang="en-US" dirty="0"/>
          </a:p>
        </p:txBody>
      </p:sp>
    </p:spTree>
    <p:extLst>
      <p:ext uri="{BB962C8B-B14F-4D97-AF65-F5344CB8AC3E}">
        <p14:creationId xmlns:p14="http://schemas.microsoft.com/office/powerpoint/2010/main" val="1754238401"/>
      </p:ext>
    </p:extLst>
  </p:cSld>
  <p:clrMapOvr>
    <a:masterClrMapping/>
  </p:clrMapOvr>
  <p:transition spd="med">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152400"/>
            <a:ext cx="6400800" cy="5157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932024"/>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
          <p:cNvPicPr>
            <a:picLocks noChangeAspect="1"/>
          </p:cNvPicPr>
          <p:nvPr/>
        </p:nvPicPr>
        <p:blipFill rotWithShape="1">
          <a:blip r:embed="rId3">
            <a:extLst>
              <a:ext uri="{28A0092B-C50C-407E-A947-70E740481C1C}">
                <a14:useLocalDpi xmlns:a14="http://schemas.microsoft.com/office/drawing/2010/main" val="0"/>
              </a:ext>
            </a:extLst>
          </a:blip>
          <a:srcRect t="2958" r="35874"/>
          <a:stretch/>
        </p:blipFill>
        <p:spPr bwMode="auto">
          <a:xfrm>
            <a:off x="2743200" y="1"/>
            <a:ext cx="6553200" cy="515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078" t="127" r="3785" b="2811"/>
          <a:stretch/>
        </p:blipFill>
        <p:spPr>
          <a:xfrm>
            <a:off x="-2057400" y="461158"/>
            <a:ext cx="12611593" cy="8283039"/>
          </a:xfrm>
          <a:prstGeom prst="rect">
            <a:avLst/>
          </a:prstGeom>
        </p:spPr>
      </p:pic>
      <p:pic>
        <p:nvPicPr>
          <p:cNvPr id="18"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89575"/>
            <a:ext cx="2782239" cy="2408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7091877" y="1606054"/>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hugecandle"/>
          <p:cNvPicPr>
            <a:picLocks noChangeAspect="1" noChangeArrowheads="1"/>
          </p:cNvPicPr>
          <p:nvPr/>
        </p:nvPicPr>
        <p:blipFill>
          <a:blip r:embed="rId5">
            <a:extLst>
              <a:ext uri="{28A0092B-C50C-407E-A947-70E740481C1C}">
                <a14:useLocalDpi xmlns:a14="http://schemas.microsoft.com/office/drawing/2010/main" val="0"/>
              </a:ext>
            </a:extLst>
          </a:blip>
          <a:srcRect b="58333"/>
          <a:stretch>
            <a:fillRect/>
          </a:stretch>
        </p:blipFill>
        <p:spPr bwMode="auto">
          <a:xfrm>
            <a:off x="2863287" y="1263605"/>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3835273"/>
      </p:ext>
    </p:extLst>
  </p:cSld>
  <p:clrMapOvr>
    <a:masterClrMapping/>
  </p:clrMapOvr>
  <p:transition spd="med">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76200"/>
            <a:ext cx="9220200" cy="6934200"/>
          </a:xfrm>
          <a:prstGeom prst="rect">
            <a:avLst/>
          </a:prstGeom>
        </p:spPr>
      </p:pic>
    </p:spTree>
    <p:extLst>
      <p:ext uri="{BB962C8B-B14F-4D97-AF65-F5344CB8AC3E}">
        <p14:creationId xmlns:p14="http://schemas.microsoft.com/office/powerpoint/2010/main" val="388095019"/>
      </p:ext>
    </p:extLst>
  </p:cSld>
  <p:clrMapOvr>
    <a:masterClrMapping/>
  </p:clrMapOvr>
  <p:transition spd="med">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80950" y="463297"/>
            <a:ext cx="8077200" cy="1200329"/>
          </a:xfrm>
          <a:prstGeom prst="rect">
            <a:avLst/>
          </a:prstGeom>
        </p:spPr>
        <p:txBody>
          <a:bodyPr wrap="square">
            <a:spAutoFit/>
          </a:bodyPr>
          <a:lstStyle/>
          <a:p>
            <a:r>
              <a:rPr lang="en-US" sz="5400" dirty="0" smtClean="0">
                <a:solidFill>
                  <a:srgbClr val="333399"/>
                </a:solidFill>
                <a:latin typeface="Gabriola" panose="04040605051002020D02" pitchFamily="82" charset="0"/>
              </a:rPr>
              <a:t>Second Sunday in Advent</a:t>
            </a:r>
            <a:endParaRPr lang="en-US" sz="5400" dirty="0">
              <a:solidFill>
                <a:srgbClr val="333399"/>
              </a:solidFill>
              <a:latin typeface="Gabriola" panose="04040605051002020D02" pitchFamily="82" charset="0"/>
            </a:endParaRPr>
          </a:p>
          <a:p>
            <a:endParaRPr lang="en-US" dirty="0" smtClean="0">
              <a:latin typeface="Segoe UI" panose="020B0502040204020203" pitchFamily="34" charset="0"/>
              <a:cs typeface="Segoe UI" panose="020B0502040204020203" pitchFamily="34" charset="0"/>
            </a:endParaRPr>
          </a:p>
        </p:txBody>
      </p:sp>
      <p:sp>
        <p:nvSpPr>
          <p:cNvPr id="20" name="Rectangle 19"/>
          <p:cNvSpPr/>
          <p:nvPr/>
        </p:nvSpPr>
        <p:spPr>
          <a:xfrm>
            <a:off x="497777" y="1337950"/>
            <a:ext cx="7162800" cy="2616101"/>
          </a:xfrm>
          <a:prstGeom prst="rect">
            <a:avLst/>
          </a:prstGeom>
        </p:spPr>
        <p:txBody>
          <a:bodyPr wrap="square">
            <a:spAutoFit/>
          </a:bodyPr>
          <a:lstStyle/>
          <a:p>
            <a:r>
              <a:rPr lang="en-US" sz="2000" i="1" dirty="0">
                <a:solidFill>
                  <a:schemeClr val="bg2">
                    <a:lumMod val="50000"/>
                  </a:schemeClr>
                </a:solidFill>
                <a:latin typeface="Segoe UI" panose="020B0502040204020203" pitchFamily="34" charset="0"/>
                <a:cs typeface="Segoe UI" panose="020B0502040204020203" pitchFamily="34" charset="0"/>
              </a:rPr>
              <a:t>A lay person or persons may be invited forward to lead the congregation. </a:t>
            </a:r>
            <a:endParaRPr lang="en-US" sz="2000" i="1" dirty="0" smtClean="0">
              <a:solidFill>
                <a:schemeClr val="bg2">
                  <a:lumMod val="50000"/>
                </a:schemeClr>
              </a:solidFill>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endParaRPr lang="en-US" sz="2400" dirty="0" smtClean="0">
              <a:latin typeface="Segoe UI" panose="020B0502040204020203" pitchFamily="34" charset="0"/>
              <a:cs typeface="Segoe UI" panose="020B0502040204020203" pitchFamily="34" charset="0"/>
            </a:endParaRPr>
          </a:p>
          <a:p>
            <a:pPr lvl="0"/>
            <a:r>
              <a:rPr lang="en-US" sz="2800" b="1" dirty="0" smtClean="0">
                <a:solidFill>
                  <a:srgbClr val="3353A2"/>
                </a:solidFill>
                <a:latin typeface="Gabriola" panose="04040605051002020D02" pitchFamily="82" charset="0"/>
              </a:rPr>
              <a:t>One  </a:t>
            </a:r>
            <a:r>
              <a:rPr lang="en-US" sz="2400" i="1" dirty="0" smtClean="0">
                <a:solidFill>
                  <a:schemeClr val="bg2">
                    <a:lumMod val="50000"/>
                  </a:schemeClr>
                </a:solidFill>
                <a:latin typeface="Gabriola" panose="04040605051002020D02" pitchFamily="82" charset="0"/>
              </a:rPr>
              <a:t>(or Leader)</a:t>
            </a:r>
            <a:endParaRPr lang="en-US" sz="2400" i="1" dirty="0">
              <a:solidFill>
                <a:schemeClr val="bg2">
                  <a:lumMod val="50000"/>
                </a:schemeClr>
              </a:solidFill>
              <a:latin typeface="Gabriola" panose="04040605051002020D02" pitchFamily="82" charset="0"/>
            </a:endParaRPr>
          </a:p>
          <a:p>
            <a:r>
              <a:rPr lang="en-US" sz="2400" dirty="0" smtClean="0">
                <a:latin typeface="Segoe UI" panose="020B0502040204020203" pitchFamily="34" charset="0"/>
                <a:cs typeface="Segoe UI" panose="020B0502040204020203" pitchFamily="34" charset="0"/>
              </a:rPr>
              <a:t>Before </a:t>
            </a:r>
            <a:r>
              <a:rPr lang="en-US" sz="2400" dirty="0">
                <a:latin typeface="Segoe UI" panose="020B0502040204020203" pitchFamily="34" charset="0"/>
                <a:cs typeface="Segoe UI" panose="020B0502040204020203" pitchFamily="34" charset="0"/>
              </a:rPr>
              <a:t>we light the first Advent candle, please join </a:t>
            </a:r>
            <a:r>
              <a:rPr lang="en-US" sz="2400">
                <a:latin typeface="Segoe UI" panose="020B0502040204020203" pitchFamily="34" charset="0"/>
                <a:cs typeface="Segoe UI" panose="020B0502040204020203" pitchFamily="34" charset="0"/>
              </a:rPr>
              <a:t>me </a:t>
            </a:r>
            <a:r>
              <a:rPr lang="en-US" sz="2400" smtClean="0">
                <a:latin typeface="Segoe UI" panose="020B0502040204020203" pitchFamily="34" charset="0"/>
                <a:cs typeface="Segoe UI" panose="020B0502040204020203" pitchFamily="34" charset="0"/>
              </a:rPr>
              <a:t>in a litany </a:t>
            </a:r>
            <a:r>
              <a:rPr lang="en-US" sz="2400" dirty="0">
                <a:latin typeface="Segoe UI" panose="020B0502040204020203" pitchFamily="34" charset="0"/>
                <a:cs typeface="Segoe UI" panose="020B0502040204020203" pitchFamily="34" charset="0"/>
              </a:rPr>
              <a:t>of </a:t>
            </a:r>
            <a:r>
              <a:rPr lang="en-US" sz="2400" dirty="0" smtClean="0">
                <a:latin typeface="Segoe UI" panose="020B0502040204020203" pitchFamily="34" charset="0"/>
                <a:cs typeface="Segoe UI" panose="020B0502040204020203" pitchFamily="34" charset="0"/>
              </a:rPr>
              <a:t>preparation…</a:t>
            </a:r>
            <a:endParaRPr lang="en-US" sz="24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170692522"/>
      </p:ext>
    </p:extLst>
  </p:cSld>
  <p:clrMapOvr>
    <a:masterClrMapping/>
  </p:clrMapOvr>
  <p:transition spd="med">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60863" y="309750"/>
            <a:ext cx="8534400" cy="5486400"/>
          </a:xfrm>
        </p:spPr>
        <p:txBody>
          <a:bodyPr>
            <a:noAutofit/>
          </a:bodyPr>
          <a:lstStyle/>
          <a:p>
            <a:pPr marL="0" lvl="0" indent="0">
              <a:spcBef>
                <a:spcPts val="0"/>
              </a:spcBef>
              <a:spcAft>
                <a:spcPts val="300"/>
              </a:spcAft>
              <a:buNone/>
            </a:pPr>
            <a:r>
              <a:rPr lang="en-US" b="1" dirty="0" smtClean="0">
                <a:solidFill>
                  <a:srgbClr val="3353A2"/>
                </a:solidFill>
                <a:latin typeface="Gabriola" panose="04040605051002020D02" pitchFamily="82" charset="0"/>
              </a:rPr>
              <a:t>One</a:t>
            </a:r>
            <a:endParaRPr lang="en-US" dirty="0" smtClean="0">
              <a:solidFill>
                <a:srgbClr val="3353A2"/>
              </a:solidFill>
              <a:latin typeface="Gabriola" panose="04040605051002020D02" pitchFamily="82" charset="0"/>
            </a:endParaRPr>
          </a:p>
          <a:p>
            <a:pPr marL="0" lvl="0" indent="0">
              <a:spcBef>
                <a:spcPts val="0"/>
              </a:spcBef>
              <a:spcAft>
                <a:spcPts val="300"/>
              </a:spcAft>
              <a:buNone/>
            </a:pPr>
            <a:r>
              <a:rPr lang="en-US" sz="2400" dirty="0" smtClean="0">
                <a:solidFill>
                  <a:prstClr val="black"/>
                </a:solidFill>
              </a:rPr>
              <a:t>Voices cry out from the wilderness:</a:t>
            </a:r>
          </a:p>
          <a:p>
            <a:pPr marL="0" lvl="0" indent="0">
              <a:spcBef>
                <a:spcPts val="0"/>
              </a:spcBef>
              <a:spcAft>
                <a:spcPts val="300"/>
              </a:spcAft>
              <a:buNone/>
            </a:pPr>
            <a:endParaRPr lang="en-US" sz="700" dirty="0">
              <a:solidFill>
                <a:prstClr val="black"/>
              </a:solidFill>
            </a:endParaRPr>
          </a:p>
          <a:p>
            <a:pPr marL="0" indent="0">
              <a:spcBef>
                <a:spcPts val="0"/>
              </a:spcBef>
              <a:spcAft>
                <a:spcPts val="300"/>
              </a:spcAft>
              <a:buNone/>
            </a:pPr>
            <a:r>
              <a:rPr lang="en-US" b="1" dirty="0">
                <a:solidFill>
                  <a:srgbClr val="3353A2"/>
                </a:solidFill>
                <a:latin typeface="Gabriola" panose="04040605051002020D02" pitchFamily="82" charset="0"/>
              </a:rPr>
              <a:t>Many</a:t>
            </a:r>
          </a:p>
          <a:p>
            <a:pPr marL="0" lvl="0" indent="0">
              <a:spcBef>
                <a:spcPts val="0"/>
              </a:spcBef>
              <a:spcAft>
                <a:spcPts val="300"/>
              </a:spcAft>
              <a:buNone/>
            </a:pPr>
            <a:r>
              <a:rPr lang="en-US" sz="2400" b="1" dirty="0" smtClean="0">
                <a:solidFill>
                  <a:prstClr val="black"/>
                </a:solidFill>
              </a:rPr>
              <a:t>Prepare the way of the Holy One! Prepare for the glory of God to be revealed, and God’s peace to rise like the dawn among us.</a:t>
            </a:r>
            <a:endParaRPr lang="en-US" sz="2400" b="1" dirty="0">
              <a:solidFill>
                <a:prstClr val="black"/>
              </a:solidFill>
            </a:endParaRPr>
          </a:p>
          <a:p>
            <a:pPr marL="0" lvl="0" indent="0">
              <a:spcBef>
                <a:spcPts val="0"/>
              </a:spcBef>
              <a:spcAft>
                <a:spcPts val="300"/>
              </a:spcAft>
              <a:buNone/>
            </a:pPr>
            <a:endParaRPr lang="en-US" sz="700" dirty="0" smtClean="0">
              <a:solidFill>
                <a:prstClr val="black"/>
              </a:solidFill>
            </a:endParaRPr>
          </a:p>
          <a:p>
            <a:pPr marL="0" lvl="0" indent="0">
              <a:spcBef>
                <a:spcPts val="0"/>
              </a:spcBef>
              <a:spcAft>
                <a:spcPts val="300"/>
              </a:spcAft>
              <a:buNone/>
            </a:pPr>
            <a:r>
              <a:rPr lang="en-US" b="1" dirty="0" smtClean="0">
                <a:solidFill>
                  <a:srgbClr val="3353A2"/>
                </a:solidFill>
                <a:latin typeface="Gabriola" panose="04040605051002020D02" pitchFamily="82" charset="0"/>
              </a:rPr>
              <a:t>One</a:t>
            </a:r>
          </a:p>
          <a:p>
            <a:pPr marL="0" lvl="0" indent="0">
              <a:spcBef>
                <a:spcPts val="0"/>
              </a:spcBef>
              <a:spcAft>
                <a:spcPts val="300"/>
              </a:spcAft>
              <a:buNone/>
            </a:pPr>
            <a:r>
              <a:rPr lang="en-US" sz="2400" dirty="0" smtClean="0">
                <a:solidFill>
                  <a:prstClr val="black"/>
                </a:solidFill>
              </a:rPr>
              <a:t>This peace may not be easy, if it means that mountains will come crashing down, and rough places will be ground to dust, to make a way.</a:t>
            </a:r>
            <a:endParaRPr lang="en-US" sz="2400" dirty="0">
              <a:solidFill>
                <a:prstClr val="black"/>
              </a:solidFill>
            </a:endParaRPr>
          </a:p>
          <a:p>
            <a:pPr marL="0" lvl="0" indent="0">
              <a:spcBef>
                <a:spcPts val="0"/>
              </a:spcBef>
              <a:spcAft>
                <a:spcPts val="300"/>
              </a:spcAft>
              <a:buNone/>
            </a:pPr>
            <a:endParaRPr lang="en-US" sz="700" dirty="0" smtClean="0">
              <a:solidFill>
                <a:prstClr val="black"/>
              </a:solidFill>
            </a:endParaRPr>
          </a:p>
          <a:p>
            <a:pPr marL="0" indent="0">
              <a:spcBef>
                <a:spcPts val="0"/>
              </a:spcBef>
              <a:spcAft>
                <a:spcPts val="300"/>
              </a:spcAft>
              <a:buNone/>
            </a:pPr>
            <a:r>
              <a:rPr lang="en-US" b="1" dirty="0">
                <a:solidFill>
                  <a:srgbClr val="3353A2"/>
                </a:solidFill>
                <a:latin typeface="Gabriola" panose="04040605051002020D02" pitchFamily="82" charset="0"/>
              </a:rPr>
              <a:t>Many</a:t>
            </a:r>
          </a:p>
          <a:p>
            <a:pPr marL="0" lvl="0" indent="0">
              <a:spcBef>
                <a:spcPts val="0"/>
              </a:spcBef>
              <a:spcAft>
                <a:spcPts val="300"/>
              </a:spcAft>
              <a:buNone/>
            </a:pPr>
            <a:r>
              <a:rPr lang="en-US" sz="2400" b="1" dirty="0" smtClean="0">
                <a:solidFill>
                  <a:prstClr val="black"/>
                </a:solidFill>
              </a:rPr>
              <a:t>Yet God once restored Jerusalem,</a:t>
            </a:r>
            <a:endParaRPr lang="en-US" sz="2400" b="1" dirty="0">
              <a:solidFill>
                <a:prstClr val="black"/>
              </a:solidFill>
            </a:endParaRPr>
          </a:p>
          <a:p>
            <a:endParaRPr lang="en-US" dirty="0"/>
          </a:p>
        </p:txBody>
      </p:sp>
    </p:spTree>
    <p:extLst>
      <p:ext uri="{BB962C8B-B14F-4D97-AF65-F5344CB8AC3E}">
        <p14:creationId xmlns:p14="http://schemas.microsoft.com/office/powerpoint/2010/main" val="3569870515"/>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404750"/>
            <a:ext cx="8534400" cy="5486400"/>
          </a:xfrm>
        </p:spPr>
        <p:txBody>
          <a:bodyPr>
            <a:normAutofit fontScale="92500" lnSpcReduction="10000"/>
          </a:bodyPr>
          <a:lstStyle/>
          <a:p>
            <a:pPr marL="0" indent="0">
              <a:spcBef>
                <a:spcPts val="0"/>
              </a:spcBef>
              <a:spcAft>
                <a:spcPts val="300"/>
              </a:spcAft>
              <a:buNone/>
            </a:pPr>
            <a:r>
              <a:rPr lang="en-US" b="1" dirty="0">
                <a:solidFill>
                  <a:srgbClr val="3353A2"/>
                </a:solidFill>
                <a:latin typeface="Gabriola" panose="04040605051002020D02" pitchFamily="82" charset="0"/>
              </a:rPr>
              <a:t>One</a:t>
            </a:r>
            <a:r>
              <a:rPr lang="en-US" dirty="0"/>
              <a:t>	</a:t>
            </a:r>
            <a:endParaRPr lang="en-US" dirty="0" smtClean="0"/>
          </a:p>
          <a:p>
            <a:pPr marL="0" indent="0">
              <a:spcBef>
                <a:spcPts val="0"/>
              </a:spcBef>
              <a:spcAft>
                <a:spcPts val="300"/>
              </a:spcAft>
              <a:buNone/>
            </a:pPr>
            <a:r>
              <a:rPr lang="en-US" sz="2400" dirty="0" smtClean="0">
                <a:solidFill>
                  <a:prstClr val="black"/>
                </a:solidFill>
              </a:rPr>
              <a:t>Gathering exiles in his arms, carrying them home in her bosom.</a:t>
            </a:r>
          </a:p>
          <a:p>
            <a:pPr marL="0" indent="0">
              <a:spcBef>
                <a:spcPts val="0"/>
              </a:spcBef>
              <a:spcAft>
                <a:spcPts val="300"/>
              </a:spcAft>
              <a:buNone/>
            </a:pPr>
            <a:endParaRPr lang="en-US" sz="1600" dirty="0">
              <a:solidFill>
                <a:prstClr val="black"/>
              </a:solidFill>
            </a:endParaRPr>
          </a:p>
          <a:p>
            <a:pPr marL="0" indent="0">
              <a:spcBef>
                <a:spcPts val="0"/>
              </a:spcBef>
              <a:spcAft>
                <a:spcPts val="300"/>
              </a:spcAft>
              <a:buNone/>
            </a:pPr>
            <a:r>
              <a:rPr lang="en-US" b="1" dirty="0" smtClean="0">
                <a:solidFill>
                  <a:srgbClr val="3353A2"/>
                </a:solidFill>
                <a:latin typeface="Gabriola" panose="04040605051002020D02" pitchFamily="82" charset="0"/>
              </a:rPr>
              <a:t>Many</a:t>
            </a:r>
            <a:r>
              <a:rPr lang="en-US" dirty="0"/>
              <a:t>	</a:t>
            </a:r>
            <a:endParaRPr lang="en-US" dirty="0" smtClean="0"/>
          </a:p>
          <a:p>
            <a:pPr marL="0" indent="0">
              <a:spcBef>
                <a:spcPts val="0"/>
              </a:spcBef>
              <a:spcAft>
                <a:spcPts val="300"/>
              </a:spcAft>
              <a:buNone/>
            </a:pPr>
            <a:r>
              <a:rPr lang="en-US" sz="2400" b="1" dirty="0" smtClean="0">
                <a:solidFill>
                  <a:prstClr val="black"/>
                </a:solidFill>
              </a:rPr>
              <a:t>Peace has happened before.</a:t>
            </a:r>
          </a:p>
          <a:p>
            <a:pPr marL="0" indent="0">
              <a:spcBef>
                <a:spcPts val="0"/>
              </a:spcBef>
              <a:spcAft>
                <a:spcPts val="300"/>
              </a:spcAft>
              <a:buNone/>
            </a:pPr>
            <a:endParaRPr lang="en-US" sz="1600" dirty="0">
              <a:solidFill>
                <a:prstClr val="black"/>
              </a:solidFill>
            </a:endParaRPr>
          </a:p>
          <a:p>
            <a:pPr marL="0" indent="0">
              <a:spcBef>
                <a:spcPts val="0"/>
              </a:spcBef>
              <a:spcAft>
                <a:spcPts val="300"/>
              </a:spcAft>
              <a:buNone/>
            </a:pPr>
            <a:r>
              <a:rPr lang="en-US" b="1" dirty="0" smtClean="0">
                <a:solidFill>
                  <a:srgbClr val="3353A2"/>
                </a:solidFill>
                <a:latin typeface="Gabriola" panose="04040605051002020D02" pitchFamily="82" charset="0"/>
              </a:rPr>
              <a:t>One</a:t>
            </a:r>
            <a:r>
              <a:rPr lang="en-US" dirty="0"/>
              <a:t>	</a:t>
            </a:r>
            <a:endParaRPr lang="en-US" dirty="0" smtClean="0"/>
          </a:p>
          <a:p>
            <a:pPr marL="0" indent="0">
              <a:spcBef>
                <a:spcPts val="0"/>
              </a:spcBef>
              <a:spcAft>
                <a:spcPts val="300"/>
              </a:spcAft>
              <a:buNone/>
            </a:pPr>
            <a:r>
              <a:rPr lang="en-US" sz="2400" dirty="0" smtClean="0">
                <a:solidFill>
                  <a:prstClr val="black"/>
                </a:solidFill>
              </a:rPr>
              <a:t>Today, on this second Sunday of Advent, we light a candle of</a:t>
            </a:r>
          </a:p>
          <a:p>
            <a:pPr marL="0" indent="0">
              <a:spcBef>
                <a:spcPts val="0"/>
              </a:spcBef>
              <a:spcAft>
                <a:spcPts val="300"/>
              </a:spcAft>
              <a:buNone/>
            </a:pPr>
            <a:r>
              <a:rPr lang="en-US" sz="2400" dirty="0" smtClean="0">
                <a:solidFill>
                  <a:prstClr val="black"/>
                </a:solidFill>
              </a:rPr>
              <a:t>Peace, as a sign of the approaching sunrise, a reminder that we are called to prepare the way for peace:</a:t>
            </a:r>
          </a:p>
          <a:p>
            <a:pPr marL="0" indent="0">
              <a:spcBef>
                <a:spcPts val="0"/>
              </a:spcBef>
              <a:spcAft>
                <a:spcPts val="300"/>
              </a:spcAft>
              <a:buNone/>
            </a:pPr>
            <a:endParaRPr lang="en-US" sz="1600" dirty="0">
              <a:solidFill>
                <a:prstClr val="black"/>
              </a:solidFill>
            </a:endParaRPr>
          </a:p>
          <a:p>
            <a:pPr marL="0" indent="0">
              <a:spcBef>
                <a:spcPts val="0"/>
              </a:spcBef>
              <a:spcAft>
                <a:spcPts val="300"/>
              </a:spcAft>
              <a:buNone/>
            </a:pPr>
            <a:r>
              <a:rPr lang="en-US" b="1" dirty="0" smtClean="0">
                <a:solidFill>
                  <a:srgbClr val="3353A2"/>
                </a:solidFill>
                <a:latin typeface="Gabriola" panose="04040605051002020D02" pitchFamily="82" charset="0"/>
              </a:rPr>
              <a:t>Many</a:t>
            </a:r>
            <a:r>
              <a:rPr lang="en-US" dirty="0"/>
              <a:t>	</a:t>
            </a:r>
            <a:endParaRPr lang="en-US" dirty="0" smtClean="0"/>
          </a:p>
          <a:p>
            <a:pPr marL="0" indent="0">
              <a:lnSpc>
                <a:spcPct val="110000"/>
              </a:lnSpc>
              <a:spcBef>
                <a:spcPts val="0"/>
              </a:spcBef>
              <a:spcAft>
                <a:spcPts val="300"/>
              </a:spcAft>
              <a:buNone/>
            </a:pPr>
            <a:r>
              <a:rPr lang="en-US" sz="2400" b="1" dirty="0" smtClean="0">
                <a:solidFill>
                  <a:prstClr val="black"/>
                </a:solidFill>
              </a:rPr>
              <a:t>Making a highway through the desert of the world’s violence, comforting God’s people, speaking tenderly to those who are wounded.</a:t>
            </a:r>
            <a:endParaRPr lang="en-US" sz="2400" b="1" dirty="0">
              <a:solidFill>
                <a:prstClr val="black"/>
              </a:solidFill>
            </a:endParaRPr>
          </a:p>
          <a:p>
            <a:endParaRPr lang="en-US" dirty="0"/>
          </a:p>
        </p:txBody>
      </p:sp>
    </p:spTree>
    <p:extLst>
      <p:ext uri="{BB962C8B-B14F-4D97-AF65-F5344CB8AC3E}">
        <p14:creationId xmlns:p14="http://schemas.microsoft.com/office/powerpoint/2010/main" val="1349986017"/>
      </p:ext>
    </p:extLst>
  </p:cSld>
  <p:clrMapOvr>
    <a:masterClrMapping/>
  </p:clrMapOvr>
  <p:transition spd="med">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8988" y="321625"/>
            <a:ext cx="8534400" cy="5486400"/>
          </a:xfrm>
        </p:spPr>
        <p:txBody>
          <a:bodyPr/>
          <a:lstStyle/>
          <a:p>
            <a:pPr marL="0" indent="0">
              <a:buNone/>
            </a:pPr>
            <a:r>
              <a:rPr lang="en-US" b="1" dirty="0" smtClean="0">
                <a:solidFill>
                  <a:srgbClr val="3353A2"/>
                </a:solidFill>
                <a:latin typeface="Gabriola" panose="04040605051002020D02" pitchFamily="82" charset="0"/>
              </a:rPr>
              <a:t>One</a:t>
            </a:r>
            <a:r>
              <a:rPr lang="en-US" dirty="0"/>
              <a:t>	</a:t>
            </a:r>
            <a:endParaRPr lang="en-US" dirty="0" smtClean="0"/>
          </a:p>
          <a:p>
            <a:pPr marL="0" indent="0">
              <a:buNone/>
            </a:pPr>
            <a:r>
              <a:rPr lang="en-US" sz="2400" dirty="0" smtClean="0">
                <a:solidFill>
                  <a:prstClr val="black"/>
                </a:solidFill>
              </a:rPr>
              <a:t>And though the way to peace may be hard, peace itself is coming toward us.  God comes with might, with an outstretched arm, reaching up, helplessly, from a manager.</a:t>
            </a:r>
          </a:p>
          <a:p>
            <a:pPr marL="0" indent="0">
              <a:buNone/>
            </a:pPr>
            <a:endParaRPr lang="en-US" sz="2000" dirty="0">
              <a:solidFill>
                <a:prstClr val="black"/>
              </a:solidFill>
            </a:endParaRPr>
          </a:p>
          <a:p>
            <a:endParaRPr lang="en-US" dirty="0"/>
          </a:p>
        </p:txBody>
      </p:sp>
    </p:spTree>
    <p:extLst>
      <p:ext uri="{BB962C8B-B14F-4D97-AF65-F5344CB8AC3E}">
        <p14:creationId xmlns:p14="http://schemas.microsoft.com/office/powerpoint/2010/main" val="1427664168"/>
      </p:ext>
    </p:extLst>
  </p:cSld>
  <p:clrMapOvr>
    <a:masterClrMapping/>
  </p:clrMapOvr>
  <p:transition spd="med">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37112" y="214750"/>
            <a:ext cx="7282887" cy="5638800"/>
          </a:xfrm>
        </p:spPr>
        <p:txBody>
          <a:bodyPr>
            <a:noAutofit/>
          </a:bodyPr>
          <a:lstStyle/>
          <a:p>
            <a:pPr marL="0" indent="0">
              <a:spcBef>
                <a:spcPts val="0"/>
              </a:spcBef>
              <a:buNone/>
            </a:pPr>
            <a:r>
              <a:rPr lang="en-US" sz="5400" dirty="0">
                <a:solidFill>
                  <a:srgbClr val="333399"/>
                </a:solidFill>
                <a:latin typeface="Gabriola" panose="04040605051002020D02" pitchFamily="82" charset="0"/>
                <a:cs typeface="+mn-cs"/>
              </a:rPr>
              <a:t>Lighting</a:t>
            </a:r>
            <a:r>
              <a:rPr lang="en-US" sz="4800" dirty="0">
                <a:solidFill>
                  <a:srgbClr val="333399"/>
                </a:solidFill>
                <a:latin typeface="Gabriola" panose="04040605051002020D02" pitchFamily="82" charset="0"/>
                <a:cs typeface="+mn-cs"/>
              </a:rPr>
              <a:t> the </a:t>
            </a:r>
            <a:r>
              <a:rPr lang="en-US" sz="4800" dirty="0" smtClean="0">
                <a:solidFill>
                  <a:srgbClr val="333399"/>
                </a:solidFill>
                <a:latin typeface="Gabriola" panose="04040605051002020D02" pitchFamily="82" charset="0"/>
                <a:cs typeface="+mn-cs"/>
              </a:rPr>
              <a:t>First Two Candles</a:t>
            </a:r>
            <a:endParaRPr lang="en-US" sz="4800" dirty="0">
              <a:solidFill>
                <a:srgbClr val="333399"/>
              </a:solidFill>
              <a:latin typeface="Gabriola" panose="04040605051002020D02" pitchFamily="82" charset="0"/>
              <a:cs typeface="+mn-cs"/>
            </a:endParaRPr>
          </a:p>
          <a:p>
            <a:pPr marL="0" indent="0">
              <a:spcBef>
                <a:spcPts val="0"/>
              </a:spcBef>
              <a:buNone/>
            </a:pPr>
            <a:endParaRPr lang="en-US" sz="800" i="1" dirty="0" smtClean="0">
              <a:solidFill>
                <a:schemeClr val="bg2">
                  <a:lumMod val="50000"/>
                </a:schemeClr>
              </a:solidFill>
            </a:endParaRPr>
          </a:p>
          <a:p>
            <a:pPr marL="0" indent="0">
              <a:lnSpc>
                <a:spcPct val="120000"/>
              </a:lnSpc>
              <a:spcBef>
                <a:spcPts val="0"/>
              </a:spcBef>
              <a:buNone/>
            </a:pPr>
            <a:r>
              <a:rPr lang="en-US" sz="1600" i="1" dirty="0" smtClean="0">
                <a:solidFill>
                  <a:schemeClr val="bg2">
                    <a:lumMod val="50000"/>
                  </a:schemeClr>
                </a:solidFill>
              </a:rPr>
              <a:t>As </a:t>
            </a:r>
            <a:r>
              <a:rPr lang="en-US" sz="1600" i="1" dirty="0">
                <a:solidFill>
                  <a:schemeClr val="bg2">
                    <a:lumMod val="50000"/>
                  </a:schemeClr>
                </a:solidFill>
              </a:rPr>
              <a:t>the </a:t>
            </a:r>
            <a:r>
              <a:rPr lang="en-US" sz="1600" i="1" dirty="0" smtClean="0">
                <a:solidFill>
                  <a:schemeClr val="bg2">
                    <a:lumMod val="50000"/>
                  </a:schemeClr>
                </a:solidFill>
              </a:rPr>
              <a:t>first and second candles are </a:t>
            </a:r>
            <a:r>
              <a:rPr lang="en-US" sz="1600" i="1" dirty="0">
                <a:solidFill>
                  <a:schemeClr val="bg2">
                    <a:lumMod val="50000"/>
                  </a:schemeClr>
                </a:solidFill>
              </a:rPr>
              <a:t>lit, the congregation may sing “Drawing Nearer” </a:t>
            </a:r>
            <a:r>
              <a:rPr lang="en-US" sz="1600" i="1" dirty="0" smtClean="0">
                <a:solidFill>
                  <a:schemeClr val="bg2">
                    <a:lumMod val="50000"/>
                  </a:schemeClr>
                </a:solidFill>
              </a:rPr>
              <a:t>by Christopher Grundy (p</a:t>
            </a:r>
            <a:r>
              <a:rPr lang="en-US" sz="1600" i="1" dirty="0">
                <a:solidFill>
                  <a:schemeClr val="bg2">
                    <a:lumMod val="50000"/>
                  </a:schemeClr>
                </a:solidFill>
              </a:rPr>
              <a:t>. </a:t>
            </a:r>
            <a:r>
              <a:rPr lang="en-US" sz="1600" i="1" dirty="0" smtClean="0">
                <a:solidFill>
                  <a:schemeClr val="bg2">
                    <a:lumMod val="50000"/>
                  </a:schemeClr>
                </a:solidFill>
              </a:rPr>
              <a:t>9 Offering Guide or </a:t>
            </a:r>
            <a:r>
              <a:rPr lang="en-US" sz="1600" i="1" dirty="0" smtClean="0">
                <a:solidFill>
                  <a:schemeClr val="bg2">
                    <a:lumMod val="50000"/>
                  </a:schemeClr>
                </a:solidFill>
              </a:rPr>
              <a:t>www.christmasfund.org</a:t>
            </a:r>
            <a:r>
              <a:rPr lang="en-US" sz="1600" i="1" dirty="0" smtClean="0">
                <a:solidFill>
                  <a:schemeClr val="bg2">
                    <a:lumMod val="50000"/>
                  </a:schemeClr>
                </a:solidFill>
              </a:rPr>
              <a:t>).</a:t>
            </a:r>
          </a:p>
          <a:p>
            <a:pPr marL="0" indent="0">
              <a:lnSpc>
                <a:spcPct val="120000"/>
              </a:lnSpc>
              <a:spcBef>
                <a:spcPts val="1200"/>
              </a:spcBef>
              <a:buNone/>
            </a:pPr>
            <a:endParaRPr lang="en-US" sz="800" i="1" dirty="0" smtClean="0">
              <a:solidFill>
                <a:srgbClr val="2D498F"/>
              </a:solidFill>
            </a:endParaRPr>
          </a:p>
          <a:p>
            <a:pPr marL="0" indent="0">
              <a:spcBef>
                <a:spcPts val="0"/>
              </a:spcBef>
              <a:buNone/>
            </a:pPr>
            <a:r>
              <a:rPr lang="en-US" sz="3600" dirty="0" smtClean="0">
                <a:solidFill>
                  <a:srgbClr val="333399"/>
                </a:solidFill>
                <a:latin typeface="Gabriola" panose="04040605051002020D02" pitchFamily="82" charset="0"/>
                <a:cs typeface="+mn-cs"/>
              </a:rPr>
              <a:t>Drawing </a:t>
            </a:r>
            <a:r>
              <a:rPr lang="en-US" sz="3600" dirty="0">
                <a:solidFill>
                  <a:srgbClr val="333399"/>
                </a:solidFill>
                <a:latin typeface="Gabriola" panose="04040605051002020D02" pitchFamily="82" charset="0"/>
                <a:cs typeface="+mn-cs"/>
              </a:rPr>
              <a:t>Nearer</a:t>
            </a:r>
          </a:p>
          <a:p>
            <a:pPr marL="0" indent="0">
              <a:spcBef>
                <a:spcPts val="0"/>
              </a:spcBef>
              <a:buNone/>
            </a:pPr>
            <a:endParaRPr lang="en-US" sz="600" i="1" dirty="0" smtClean="0">
              <a:solidFill>
                <a:schemeClr val="tx1">
                  <a:lumMod val="85000"/>
                  <a:lumOff val="15000"/>
                </a:schemeClr>
              </a:solidFill>
            </a:endParaRPr>
          </a:p>
          <a:p>
            <a:pPr marL="0" indent="0">
              <a:spcBef>
                <a:spcPts val="0"/>
              </a:spcBef>
              <a:buNone/>
            </a:pPr>
            <a:r>
              <a:rPr lang="en-US" sz="2200" b="1" dirty="0" smtClean="0">
                <a:solidFill>
                  <a:schemeClr val="tx1">
                    <a:lumMod val="85000"/>
                    <a:lumOff val="15000"/>
                  </a:schemeClr>
                </a:solidFill>
              </a:rPr>
              <a:t>Even in the Midst of all of this</a:t>
            </a:r>
          </a:p>
          <a:p>
            <a:pPr marL="0" indent="0">
              <a:spcBef>
                <a:spcPts val="0"/>
              </a:spcBef>
              <a:buNone/>
            </a:pPr>
            <a:r>
              <a:rPr lang="en-US" sz="2200" b="1" dirty="0">
                <a:solidFill>
                  <a:schemeClr val="tx1">
                    <a:lumMod val="85000"/>
                    <a:lumOff val="15000"/>
                  </a:schemeClr>
                </a:solidFill>
              </a:rPr>
              <a:t>Trouble on the news, no peace within,</a:t>
            </a:r>
          </a:p>
          <a:p>
            <a:pPr marL="0" indent="0">
              <a:spcBef>
                <a:spcPts val="0"/>
              </a:spcBef>
              <a:buNone/>
            </a:pPr>
            <a:r>
              <a:rPr lang="en-US" sz="2200" b="1" dirty="0">
                <a:solidFill>
                  <a:schemeClr val="tx1">
                    <a:lumMod val="85000"/>
                    <a:lumOff val="15000"/>
                  </a:schemeClr>
                </a:solidFill>
              </a:rPr>
              <a:t>Still there is a light in the distance</a:t>
            </a:r>
          </a:p>
          <a:p>
            <a:pPr marL="0" indent="0">
              <a:spcBef>
                <a:spcPts val="0"/>
              </a:spcBef>
              <a:buNone/>
            </a:pPr>
            <a:r>
              <a:rPr lang="en-US" sz="2200" b="1" dirty="0">
                <a:solidFill>
                  <a:schemeClr val="tx1">
                    <a:lumMod val="85000"/>
                    <a:lumOff val="15000"/>
                  </a:schemeClr>
                </a:solidFill>
              </a:rPr>
              <a:t>Drawing nearer, drawing </a:t>
            </a:r>
            <a:r>
              <a:rPr lang="en-US" sz="2200" b="1" dirty="0" smtClean="0">
                <a:solidFill>
                  <a:schemeClr val="tx1">
                    <a:lumMod val="85000"/>
                    <a:lumOff val="15000"/>
                  </a:schemeClr>
                </a:solidFill>
              </a:rPr>
              <a:t>nearer</a:t>
            </a:r>
          </a:p>
          <a:p>
            <a:pPr marL="0" indent="0">
              <a:spcBef>
                <a:spcPts val="0"/>
              </a:spcBef>
              <a:buNone/>
            </a:pPr>
            <a:endParaRPr lang="en-US" sz="1100" b="1" dirty="0" smtClean="0">
              <a:solidFill>
                <a:schemeClr val="tx1">
                  <a:lumMod val="85000"/>
                  <a:lumOff val="15000"/>
                </a:schemeClr>
              </a:solidFill>
            </a:endParaRPr>
          </a:p>
          <a:p>
            <a:pPr marL="0" indent="0">
              <a:spcBef>
                <a:spcPts val="0"/>
              </a:spcBef>
              <a:buNone/>
            </a:pPr>
            <a:r>
              <a:rPr lang="en-US" sz="2200" b="1" dirty="0" smtClean="0">
                <a:solidFill>
                  <a:schemeClr val="tx1">
                    <a:lumMod val="85000"/>
                    <a:lumOff val="15000"/>
                  </a:schemeClr>
                </a:solidFill>
              </a:rPr>
              <a:t>So, open up our eyes to see your light,</a:t>
            </a:r>
          </a:p>
          <a:p>
            <a:pPr marL="0" indent="0">
              <a:spcBef>
                <a:spcPts val="0"/>
              </a:spcBef>
              <a:buNone/>
            </a:pPr>
            <a:r>
              <a:rPr lang="en-US" sz="2200" b="1" dirty="0" smtClean="0">
                <a:solidFill>
                  <a:schemeClr val="tx1">
                    <a:lumMod val="85000"/>
                    <a:lumOff val="15000"/>
                  </a:schemeClr>
                </a:solidFill>
              </a:rPr>
              <a:t>Open up our arms, they’re clenched so tightly, </a:t>
            </a:r>
          </a:p>
          <a:p>
            <a:pPr marL="0" indent="0">
              <a:spcBef>
                <a:spcPts val="0"/>
              </a:spcBef>
              <a:buNone/>
            </a:pPr>
            <a:r>
              <a:rPr lang="en-US" sz="2200" b="1" dirty="0" smtClean="0">
                <a:solidFill>
                  <a:schemeClr val="tx1">
                    <a:lumMod val="85000"/>
                    <a:lumOff val="15000"/>
                  </a:schemeClr>
                </a:solidFill>
              </a:rPr>
              <a:t>Come in like a thief and steal our hearts</a:t>
            </a:r>
          </a:p>
          <a:p>
            <a:pPr marL="0" indent="0">
              <a:spcBef>
                <a:spcPts val="0"/>
              </a:spcBef>
              <a:buNone/>
            </a:pPr>
            <a:r>
              <a:rPr lang="en-US" sz="2200" b="1" dirty="0" smtClean="0">
                <a:solidFill>
                  <a:schemeClr val="tx1">
                    <a:lumMod val="85000"/>
                    <a:lumOff val="15000"/>
                  </a:schemeClr>
                </a:solidFill>
              </a:rPr>
              <a:t>Like a baby, like a baby.</a:t>
            </a:r>
          </a:p>
          <a:p>
            <a:pPr marL="0" indent="0">
              <a:spcBef>
                <a:spcPts val="0"/>
              </a:spcBef>
              <a:buNone/>
            </a:pPr>
            <a:r>
              <a:rPr lang="en-US" sz="2200" b="1" dirty="0" smtClean="0">
                <a:solidFill>
                  <a:schemeClr val="tx1">
                    <a:lumMod val="85000"/>
                    <a:lumOff val="15000"/>
                  </a:schemeClr>
                </a:solidFill>
              </a:rPr>
              <a:t>Even in the midst of all of this.</a:t>
            </a:r>
          </a:p>
          <a:p>
            <a:pPr marL="0" indent="0">
              <a:spcBef>
                <a:spcPts val="600"/>
              </a:spcBef>
              <a:buNone/>
            </a:pPr>
            <a:endParaRPr lang="en-US" sz="1100" i="1" dirty="0" smtClean="0">
              <a:solidFill>
                <a:schemeClr val="tx1">
                  <a:lumMod val="85000"/>
                  <a:lumOff val="15000"/>
                </a:schemeClr>
              </a:solidFill>
            </a:endParaRPr>
          </a:p>
          <a:p>
            <a:pPr marL="0" indent="0">
              <a:spcBef>
                <a:spcPts val="600"/>
              </a:spcBef>
              <a:buNone/>
            </a:pPr>
            <a:r>
              <a:rPr lang="en-US" sz="1100" i="1" dirty="0" smtClean="0">
                <a:solidFill>
                  <a:schemeClr val="tx1">
                    <a:lumMod val="85000"/>
                    <a:lumOff val="15000"/>
                  </a:schemeClr>
                </a:solidFill>
              </a:rPr>
              <a:t> </a:t>
            </a:r>
            <a:endParaRPr lang="en-US" sz="1050" i="1" dirty="0">
              <a:solidFill>
                <a:schemeClr val="bg2">
                  <a:lumMod val="50000"/>
                </a:schemeClr>
              </a:solidFill>
            </a:endParaRPr>
          </a:p>
        </p:txBody>
      </p:sp>
    </p:spTree>
    <p:extLst>
      <p:ext uri="{BB962C8B-B14F-4D97-AF65-F5344CB8AC3E}">
        <p14:creationId xmlns:p14="http://schemas.microsoft.com/office/powerpoint/2010/main" val="3081874374"/>
      </p:ext>
    </p:extLst>
  </p:cSld>
  <p:clrMapOvr>
    <a:masterClrMapping/>
  </p:clrMapOvr>
  <p:transition spd="med">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4500" y="762000"/>
            <a:ext cx="7539686" cy="5163404"/>
          </a:xfrm>
          <a:prstGeom prst="rect">
            <a:avLst/>
          </a:prstGeom>
        </p:spPr>
      </p:pic>
      <p:sp>
        <p:nvSpPr>
          <p:cNvPr id="5" name="TextBox 4"/>
          <p:cNvSpPr txBox="1"/>
          <p:nvPr/>
        </p:nvSpPr>
        <p:spPr>
          <a:xfrm>
            <a:off x="810491" y="90338"/>
            <a:ext cx="2468946" cy="646331"/>
          </a:xfrm>
          <a:prstGeom prst="rect">
            <a:avLst/>
          </a:prstGeom>
          <a:noFill/>
        </p:spPr>
        <p:txBody>
          <a:bodyPr wrap="none" rtlCol="0">
            <a:spAutoFit/>
          </a:bodyPr>
          <a:lstStyle/>
          <a:p>
            <a:r>
              <a:rPr lang="en-US" sz="3600" dirty="0" smtClean="0">
                <a:latin typeface="Gabriola" panose="04040605051002020D02" pitchFamily="82" charset="0"/>
              </a:rPr>
              <a:t>Drawing Nearer</a:t>
            </a:r>
            <a:endParaRPr lang="en-US" sz="3600" dirty="0">
              <a:latin typeface="Gabriola" panose="04040605051002020D02" pitchFamily="82" charset="0"/>
            </a:endParaRPr>
          </a:p>
        </p:txBody>
      </p:sp>
      <p:sp>
        <p:nvSpPr>
          <p:cNvPr id="7" name="TextBox 6"/>
          <p:cNvSpPr txBox="1"/>
          <p:nvPr/>
        </p:nvSpPr>
        <p:spPr>
          <a:xfrm>
            <a:off x="6400800" y="289059"/>
            <a:ext cx="2362200" cy="400110"/>
          </a:xfrm>
          <a:prstGeom prst="rect">
            <a:avLst/>
          </a:prstGeom>
          <a:noFill/>
        </p:spPr>
        <p:txBody>
          <a:bodyPr wrap="square" rtlCol="0">
            <a:spAutoFit/>
          </a:bodyPr>
          <a:lstStyle/>
          <a:p>
            <a:r>
              <a:rPr lang="en-US" sz="2000" dirty="0" smtClean="0">
                <a:latin typeface="Gabriola" panose="04040605051002020D02" pitchFamily="82" charset="0"/>
              </a:rPr>
              <a:t>Christopher Grundy</a:t>
            </a:r>
            <a:endParaRPr lang="en-US" sz="2000" dirty="0">
              <a:latin typeface="Gabriola" panose="04040605051002020D02" pitchFamily="82" charset="0"/>
            </a:endParaRPr>
          </a:p>
        </p:txBody>
      </p:sp>
    </p:spTree>
    <p:extLst>
      <p:ext uri="{BB962C8B-B14F-4D97-AF65-F5344CB8AC3E}">
        <p14:creationId xmlns:p14="http://schemas.microsoft.com/office/powerpoint/2010/main" val="2768942861"/>
      </p:ext>
    </p:extLst>
  </p:cSld>
  <p:clrMapOvr>
    <a:masterClrMapping/>
  </p:clrMapOvr>
  <p:transition spd="med">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
          <p:cNvPicPr>
            <a:picLocks noChangeAspect="1"/>
          </p:cNvPicPr>
          <p:nvPr/>
        </p:nvPicPr>
        <p:blipFill rotWithShape="1">
          <a:blip r:embed="rId2">
            <a:extLst>
              <a:ext uri="{28A0092B-C50C-407E-A947-70E740481C1C}">
                <a14:useLocalDpi xmlns:a14="http://schemas.microsoft.com/office/drawing/2010/main" val="0"/>
              </a:ext>
            </a:extLst>
          </a:blip>
          <a:srcRect t="2958" r="35874"/>
          <a:stretch/>
        </p:blipFill>
        <p:spPr bwMode="auto">
          <a:xfrm>
            <a:off x="6354744" y="453378"/>
            <a:ext cx="2789256" cy="3429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39358" y="99785"/>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078" t="127" r="3785" b="2811"/>
          <a:stretch/>
        </p:blipFill>
        <p:spPr>
          <a:xfrm>
            <a:off x="-1424049" y="492826"/>
            <a:ext cx="12611593" cy="8283039"/>
          </a:xfrm>
          <a:prstGeom prst="rect">
            <a:avLst/>
          </a:prstGeom>
        </p:spPr>
      </p:pic>
      <p:pic>
        <p:nvPicPr>
          <p:cNvPr id="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225067" y="251230"/>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228600" y="-64482"/>
            <a:ext cx="7086600" cy="923330"/>
          </a:xfrm>
          <a:prstGeom prst="rect">
            <a:avLst/>
          </a:prstGeom>
          <a:noFill/>
        </p:spPr>
        <p:txBody>
          <a:bodyPr wrap="square" rtlCol="0">
            <a:spAutoFit/>
          </a:bodyPr>
          <a:lstStyle/>
          <a:p>
            <a:r>
              <a:rPr lang="en-US" sz="2800" dirty="0" smtClean="0">
                <a:solidFill>
                  <a:srgbClr val="D9D9FF"/>
                </a:solidFill>
                <a:latin typeface="Segoe UI" panose="020B0502040204020203" pitchFamily="34" charset="0"/>
                <a:cs typeface="Segoe UI" panose="020B0502040204020203" pitchFamily="34" charset="0"/>
              </a:rPr>
              <a:t>Light the candles of </a:t>
            </a:r>
            <a:r>
              <a:rPr lang="en-US" sz="5400" dirty="0" smtClean="0">
                <a:solidFill>
                  <a:prstClr val="white"/>
                </a:solidFill>
                <a:latin typeface="Gabriola" panose="04040605051002020D02" pitchFamily="82" charset="0"/>
              </a:rPr>
              <a:t>HOPE </a:t>
            </a:r>
            <a:r>
              <a:rPr lang="en-US" sz="2800" dirty="0" smtClean="0">
                <a:solidFill>
                  <a:srgbClr val="D9D9FF"/>
                </a:solidFill>
                <a:latin typeface="Segoe UI" panose="020B0502040204020203" pitchFamily="34" charset="0"/>
                <a:cs typeface="Segoe UI" panose="020B0502040204020203" pitchFamily="34" charset="0"/>
              </a:rPr>
              <a:t>and </a:t>
            </a:r>
            <a:r>
              <a:rPr lang="en-US" sz="5400" dirty="0" smtClean="0">
                <a:solidFill>
                  <a:prstClr val="white"/>
                </a:solidFill>
                <a:latin typeface="Gabriola" panose="04040605051002020D02" pitchFamily="82" charset="0"/>
              </a:rPr>
              <a:t>PEACE</a:t>
            </a:r>
            <a:endParaRPr lang="en-US" sz="5400" dirty="0">
              <a:solidFill>
                <a:prstClr val="white"/>
              </a:solidFill>
              <a:latin typeface="Gabriola" panose="04040605051002020D02" pitchFamily="82" charset="0"/>
            </a:endParaRPr>
          </a:p>
        </p:txBody>
      </p:sp>
      <p:pic>
        <p:nvPicPr>
          <p:cNvPr id="13"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7725228" y="1637722"/>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86958" y="-52615"/>
            <a:ext cx="3889026" cy="356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 descr="hugecandle"/>
          <p:cNvPicPr>
            <a:picLocks noChangeAspect="1" noChangeArrowheads="1"/>
          </p:cNvPicPr>
          <p:nvPr/>
        </p:nvPicPr>
        <p:blipFill>
          <a:blip r:embed="rId4">
            <a:extLst>
              <a:ext uri="{28A0092B-C50C-407E-A947-70E740481C1C}">
                <a14:useLocalDpi xmlns:a14="http://schemas.microsoft.com/office/drawing/2010/main" val="0"/>
              </a:ext>
            </a:extLst>
          </a:blip>
          <a:srcRect b="58333"/>
          <a:stretch>
            <a:fillRect/>
          </a:stretch>
        </p:blipFill>
        <p:spPr bwMode="auto">
          <a:xfrm>
            <a:off x="3471173" y="1263605"/>
            <a:ext cx="601453" cy="5301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0048344"/>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par>
                                <p:cTn id="8" presetID="10" presetClass="entr" presetSubtype="0" fill="hold" nodeType="withEffect">
                                  <p:stCondLst>
                                    <p:cond delay="5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childTnLst>
                          </p:cTn>
                        </p:par>
                        <p:par>
                          <p:cTn id="11" fill="hold">
                            <p:stCondLst>
                              <p:cond delay="1500"/>
                            </p:stCondLst>
                            <p:childTnLst>
                              <p:par>
                                <p:cTn id="12" presetID="10" presetClass="entr" presetSubtype="0" fill="hold" nodeType="afterEffect">
                                  <p:stCondLst>
                                    <p:cond delay="50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1000"/>
                                        <p:tgtEl>
                                          <p:spTgt spid="14"/>
                                        </p:tgtEl>
                                      </p:cBhvr>
                                    </p:animEffect>
                                  </p:childTnLst>
                                </p:cTn>
                              </p:par>
                              <p:par>
                                <p:cTn id="15" presetID="10" presetClass="entr" presetSubtype="0" fill="hold" nodeType="withEffect">
                                  <p:stCondLst>
                                    <p:cond delay="5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52300" y="316675"/>
            <a:ext cx="8534400" cy="5486400"/>
          </a:xfrm>
        </p:spPr>
        <p:txBody>
          <a:bodyPr>
            <a:normAutofit/>
          </a:bodyPr>
          <a:lstStyle/>
          <a:p>
            <a:pPr marL="0" indent="0">
              <a:buNone/>
            </a:pPr>
            <a:r>
              <a:rPr lang="en-US" b="1" dirty="0" smtClean="0">
                <a:solidFill>
                  <a:srgbClr val="3353A2"/>
                </a:solidFill>
                <a:latin typeface="Gabriola" panose="04040605051002020D02" pitchFamily="82" charset="0"/>
              </a:rPr>
              <a:t>One</a:t>
            </a:r>
          </a:p>
          <a:p>
            <a:pPr marL="0" indent="0">
              <a:buNone/>
            </a:pPr>
            <a:r>
              <a:rPr lang="en-US" sz="2400" dirty="0" smtClean="0">
                <a:solidFill>
                  <a:prstClr val="black"/>
                </a:solidFill>
              </a:rPr>
              <a:t>Let </a:t>
            </a:r>
            <a:r>
              <a:rPr lang="en-US" sz="2400" dirty="0">
                <a:solidFill>
                  <a:prstClr val="black"/>
                </a:solidFill>
              </a:rPr>
              <a:t>us </a:t>
            </a:r>
            <a:r>
              <a:rPr lang="en-US" sz="2400" dirty="0" smtClean="0">
                <a:solidFill>
                  <a:prstClr val="black"/>
                </a:solidFill>
              </a:rPr>
              <a:t>pray</a:t>
            </a:r>
            <a:r>
              <a:rPr lang="en-US" sz="2400" dirty="0">
                <a:solidFill>
                  <a:prstClr val="black"/>
                </a:solidFill>
              </a:rPr>
              <a:t> </a:t>
            </a:r>
            <a:r>
              <a:rPr lang="en-US" sz="2400" dirty="0" smtClean="0">
                <a:solidFill>
                  <a:prstClr val="black"/>
                </a:solidFill>
              </a:rPr>
              <a:t>together.</a:t>
            </a:r>
          </a:p>
          <a:p>
            <a:pPr marL="0" indent="0">
              <a:buNone/>
            </a:pPr>
            <a:endParaRPr lang="en-US" sz="2400" dirty="0">
              <a:solidFill>
                <a:prstClr val="black"/>
              </a:solidFill>
            </a:endParaRPr>
          </a:p>
          <a:p>
            <a:pPr marL="0" indent="0">
              <a:buNone/>
            </a:pPr>
            <a:r>
              <a:rPr lang="en-US" b="1" dirty="0" smtClean="0">
                <a:solidFill>
                  <a:srgbClr val="3353A2"/>
                </a:solidFill>
                <a:latin typeface="Gabriola" panose="04040605051002020D02" pitchFamily="82" charset="0"/>
              </a:rPr>
              <a:t>Many</a:t>
            </a:r>
            <a:r>
              <a:rPr lang="en-US" sz="2800" dirty="0"/>
              <a:t>	</a:t>
            </a:r>
            <a:endParaRPr lang="en-US" sz="2800" dirty="0" smtClean="0"/>
          </a:p>
          <a:p>
            <a:pPr marL="0" indent="0">
              <a:buNone/>
            </a:pPr>
            <a:r>
              <a:rPr lang="en-US" sz="2400" b="1" dirty="0" smtClean="0">
                <a:solidFill>
                  <a:prstClr val="black"/>
                </a:solidFill>
              </a:rPr>
              <a:t>Loving God, you provide a mighty peace, even in the midst of trouble.  As we light these candles, place your deep peace in us, that we may help to make a way, risking peace each day, for your sake, and the sake of your realm of </a:t>
            </a:r>
            <a:r>
              <a:rPr lang="en-US" sz="2400" b="1" i="1" dirty="0" smtClean="0">
                <a:solidFill>
                  <a:prstClr val="black"/>
                </a:solidFill>
              </a:rPr>
              <a:t>shalom</a:t>
            </a:r>
            <a:r>
              <a:rPr lang="en-US" sz="2400" b="1" dirty="0" smtClean="0">
                <a:solidFill>
                  <a:prstClr val="black"/>
                </a:solidFill>
              </a:rPr>
              <a:t>.  We pray this in the name of Jesus, and the Holy Spirit who guides us, Amen.</a:t>
            </a:r>
            <a:endParaRPr lang="en-US" sz="2400" b="1" dirty="0">
              <a:solidFill>
                <a:prstClr val="black"/>
              </a:solidFill>
            </a:endParaRPr>
          </a:p>
          <a:p>
            <a:pPr marL="0" indent="0">
              <a:buNone/>
            </a:pPr>
            <a:endParaRPr lang="en-US" sz="2400" dirty="0">
              <a:solidFill>
                <a:prstClr val="black"/>
              </a:solidFill>
            </a:endParaRPr>
          </a:p>
        </p:txBody>
      </p:sp>
    </p:spTree>
    <p:extLst>
      <p:ext uri="{BB962C8B-B14F-4D97-AF65-F5344CB8AC3E}">
        <p14:creationId xmlns:p14="http://schemas.microsoft.com/office/powerpoint/2010/main" val="97447745"/>
      </p:ext>
    </p:extLst>
  </p:cSld>
  <p:clrMapOvr>
    <a:masterClrMapping/>
  </p:clrMapOvr>
  <p:transition spd="med">
    <p:fade/>
  </p:transition>
  <p:timing>
    <p:tnLst>
      <p:par>
        <p:cTn id="1" dur="indefinite" restart="never" nodeType="tmRoot"/>
      </p:par>
    </p:tnLst>
  </p:timing>
</p:sld>
</file>

<file path=ppt/theme/theme1.xml><?xml version="1.0" encoding="utf-8"?>
<a:theme xmlns:a="http://schemas.openxmlformats.org/drawingml/2006/main" name="Advent 2013 Trial Big">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5467</TotalTime>
  <Words>262</Words>
  <Application>Microsoft Office PowerPoint</Application>
  <PresentationFormat>On-screen Show (4:3)</PresentationFormat>
  <Paragraphs>66</Paragraphs>
  <Slides>12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vt:i4>
      </vt:variant>
    </vt:vector>
  </HeadingPairs>
  <TitlesOfParts>
    <vt:vector size="20" baseType="lpstr">
      <vt:lpstr>Arial</vt:lpstr>
      <vt:lpstr>Adobe Devanagari</vt:lpstr>
      <vt:lpstr>Optima</vt:lpstr>
      <vt:lpstr>Gabriola</vt:lpstr>
      <vt:lpstr>Calibri</vt:lpstr>
      <vt:lpstr>Segoe UI</vt:lpstr>
      <vt:lpstr>Charlemagne Std</vt:lpstr>
      <vt:lpstr>Advent 2013 Trial Big</vt:lpstr>
      <vt:lpstr>Second Sunday   in Advent Sunday, December 7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Christmas Fund 2013</dc:title>
  <dc:creator>Susan Faulstick</dc:creator>
  <cp:lastModifiedBy>Susan Faulstick</cp:lastModifiedBy>
  <cp:revision>155</cp:revision>
  <cp:lastPrinted>2014-10-24T19:33:43Z</cp:lastPrinted>
  <dcterms:created xsi:type="dcterms:W3CDTF">2013-10-01T14:56:24Z</dcterms:created>
  <dcterms:modified xsi:type="dcterms:W3CDTF">2014-10-28T17:45:02Z</dcterms:modified>
</cp:coreProperties>
</file>