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3"/>
  </p:notesMasterIdLst>
  <p:handoutMasterIdLst>
    <p:handoutMasterId r:id="rId14"/>
  </p:handoutMasterIdLst>
  <p:sldIdLst>
    <p:sldId id="288" r:id="rId2"/>
    <p:sldId id="289" r:id="rId3"/>
    <p:sldId id="296" r:id="rId4"/>
    <p:sldId id="310" r:id="rId5"/>
    <p:sldId id="279" r:id="rId6"/>
    <p:sldId id="311" r:id="rId7"/>
    <p:sldId id="304" r:id="rId8"/>
    <p:sldId id="308" r:id="rId9"/>
    <p:sldId id="309" r:id="rId10"/>
    <p:sldId id="306" r:id="rId11"/>
    <p:sldId id="287" r:id="rId12"/>
  </p:sldIdLst>
  <p:sldSz cx="9144000" cy="6858000" type="screen4x3"/>
  <p:notesSz cx="7315200" cy="9601200"/>
  <p:embeddedFontLst>
    <p:embeddedFont>
      <p:font typeface="Optima" panose="020B0502050508020304" pitchFamily="34" charset="0"/>
      <p:regular r:id="rId15"/>
      <p:bold r:id="rId16"/>
      <p:italic r:id="rId17"/>
      <p:boldItalic r:id="rId18"/>
    </p:embeddedFont>
    <p:embeddedFont>
      <p:font typeface="Gabriola" panose="04040605051002020D02" pitchFamily="82" charset="0"/>
      <p:regular r:id="rId19"/>
    </p:embeddedFont>
    <p:embeddedFont>
      <p:font typeface="Calibri" panose="020F0502020204030204" pitchFamily="34" charset="0"/>
      <p:regular r:id="rId20"/>
      <p:bold r:id="rId21"/>
      <p:italic r:id="rId22"/>
      <p:boldItalic r:id="rId23"/>
    </p:embeddedFont>
    <p:embeddedFont>
      <p:font typeface="Segoe UI" panose="020B0502040204020203" pitchFamily="34" charset="0"/>
      <p:regular r:id="rId24"/>
      <p:bold r:id="rId25"/>
      <p:italic r:id="rId26"/>
      <p:boldItalic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47A5"/>
    <a:srgbClr val="0146AB"/>
    <a:srgbClr val="013A8D"/>
    <a:srgbClr val="004A82"/>
    <a:srgbClr val="000F32"/>
    <a:srgbClr val="000510"/>
    <a:srgbClr val="000E2E"/>
    <a:srgbClr val="001950"/>
    <a:srgbClr val="E1AAA9"/>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432" autoAdjust="0"/>
    <p:restoredTop sz="92582" autoAdjust="0"/>
  </p:normalViewPr>
  <p:slideViewPr>
    <p:cSldViewPr>
      <p:cViewPr>
        <p:scale>
          <a:sx n="66" d="100"/>
          <a:sy n="66" d="100"/>
        </p:scale>
        <p:origin x="-1962" y="-456"/>
      </p:cViewPr>
      <p:guideLst>
        <p:guide orient="horz" pos="1632"/>
        <p:guide orient="horz" pos="2400"/>
        <p:guide orient="horz" pos="528"/>
        <p:guide pos="1248"/>
        <p:guide pos="288"/>
        <p:guide pos="384"/>
      </p:guideLst>
    </p:cSldViewPr>
  </p:slideViewPr>
  <p:notesTextViewPr>
    <p:cViewPr>
      <p:scale>
        <a:sx n="1" d="1"/>
        <a:sy n="1" d="1"/>
      </p:scale>
      <p:origin x="0" y="0"/>
    </p:cViewPr>
  </p:notesTextViewPr>
  <p:sorterViewPr>
    <p:cViewPr>
      <p:scale>
        <a:sx n="100" d="100"/>
        <a:sy n="100" d="100"/>
      </p:scale>
      <p:origin x="0" y="0"/>
    </p:cViewPr>
  </p:sorterViewPr>
  <p:notesViewPr>
    <p:cSldViewPr showGuides="1">
      <p:cViewPr varScale="1">
        <p:scale>
          <a:sx n="54" d="100"/>
          <a:sy n="54" d="100"/>
        </p:scale>
        <p:origin x="-1818" y="-7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5.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53" tIns="48327" rIns="96653" bIns="48327" rtlCol="0"/>
          <a:lstStyle>
            <a:lvl1pPr algn="r">
              <a:defRPr sz="1200"/>
            </a:lvl1pPr>
          </a:lstStyle>
          <a:p>
            <a:fld id="{AEC8FE64-2566-4857-9985-FDDD33227E3D}" type="datetimeFigureOut">
              <a:rPr lang="en-US" smtClean="0"/>
              <a:t>10/29/2015</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53" tIns="48327" rIns="96653" bIns="48327" rtlCol="0" anchor="b"/>
          <a:lstStyle>
            <a:lvl1pPr algn="l">
              <a:defRPr sz="12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53" tIns="48327" rIns="96653" bIns="48327" rtlCol="0" anchor="b"/>
          <a:lstStyle>
            <a:lvl1pPr algn="r">
              <a:defRPr sz="1200"/>
            </a:lvl1pPr>
          </a:lstStyle>
          <a:p>
            <a:fld id="{3A09B6AC-7502-421F-A5ED-E0948A076F80}" type="slidenum">
              <a:rPr lang="en-US" smtClean="0"/>
              <a:t>‹#›</a:t>
            </a:fld>
            <a:endParaRPr lang="en-US"/>
          </a:p>
        </p:txBody>
      </p:sp>
    </p:spTree>
    <p:extLst>
      <p:ext uri="{BB962C8B-B14F-4D97-AF65-F5344CB8AC3E}">
        <p14:creationId xmlns:p14="http://schemas.microsoft.com/office/powerpoint/2010/main" val="35707918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143375" y="0"/>
            <a:ext cx="3170238" cy="479425"/>
          </a:xfrm>
          <a:prstGeom prst="rect">
            <a:avLst/>
          </a:prstGeom>
        </p:spPr>
        <p:txBody>
          <a:bodyPr vert="horz" lIns="91440" tIns="45720" rIns="91440" bIns="45720" rtlCol="0"/>
          <a:lstStyle>
            <a:lvl1pPr algn="r">
              <a:defRPr sz="1200"/>
            </a:lvl1pPr>
          </a:lstStyle>
          <a:p>
            <a:fld id="{3D679B2A-B87A-45A2-AEA7-E4B9BF1758C3}" type="datetimeFigureOut">
              <a:rPr lang="en-US" smtClean="0"/>
              <a:t>10/29/2015</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31838" y="4560888"/>
            <a:ext cx="5851525" cy="431958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20188"/>
            <a:ext cx="3170238" cy="4794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143375" y="9120188"/>
            <a:ext cx="3170238" cy="479425"/>
          </a:xfrm>
          <a:prstGeom prst="rect">
            <a:avLst/>
          </a:prstGeom>
        </p:spPr>
        <p:txBody>
          <a:bodyPr vert="horz" lIns="91440" tIns="45720" rIns="91440" bIns="45720" rtlCol="0" anchor="b"/>
          <a:lstStyle>
            <a:lvl1pPr algn="r">
              <a:defRPr sz="1200"/>
            </a:lvl1pPr>
          </a:lstStyle>
          <a:p>
            <a:fld id="{DE2FDFF0-B345-429A-8D78-497131447CFC}" type="slidenum">
              <a:rPr lang="en-US" smtClean="0"/>
              <a:t>‹#›</a:t>
            </a:fld>
            <a:endParaRPr lang="en-US"/>
          </a:p>
        </p:txBody>
      </p:sp>
    </p:spTree>
    <p:extLst>
      <p:ext uri="{BB962C8B-B14F-4D97-AF65-F5344CB8AC3E}">
        <p14:creationId xmlns:p14="http://schemas.microsoft.com/office/powerpoint/2010/main" val="14713274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2FDFF0-B345-429A-8D78-497131447CFC}" type="slidenum">
              <a:rPr lang="en-US" smtClean="0"/>
              <a:t>1</a:t>
            </a:fld>
            <a:endParaRPr lang="en-US"/>
          </a:p>
        </p:txBody>
      </p:sp>
    </p:spTree>
    <p:extLst>
      <p:ext uri="{BB962C8B-B14F-4D97-AF65-F5344CB8AC3E}">
        <p14:creationId xmlns:p14="http://schemas.microsoft.com/office/powerpoint/2010/main" val="20571737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image" Target="../media/image4.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D764874-546E-4DED-9EAF-64C51A415ACD}" type="datetimeFigureOut">
              <a:rPr lang="en-US" smtClean="0">
                <a:solidFill>
                  <a:prstClr val="black">
                    <a:tint val="75000"/>
                  </a:prstClr>
                </a:solidFill>
              </a:rPr>
              <a:pPr/>
              <a:t>10/29/2015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EE0B3C9-C1FF-4385-AF96-C94E96A9ACA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9585249"/>
      </p:ext>
    </p:extLst>
  </p:cSld>
  <p:clrMapOvr>
    <a:masterClrMapping/>
  </p:clrMapOvr>
  <p:transition spd="med">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2DB31C80-7FF6-4781-9008-B56437BA2256}" type="datetimeFigureOut">
              <a:rPr lang="en-US" smtClean="0">
                <a:solidFill>
                  <a:prstClr val="black">
                    <a:tint val="75000"/>
                  </a:prstClr>
                </a:solidFill>
              </a:rPr>
              <a:pPr/>
              <a:t>10/29/2015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D08E053-44BF-45A6-A2A6-3C299550C15B}" type="slidenum">
              <a:rPr lang="en-US" smtClean="0">
                <a:solidFill>
                  <a:prstClr val="black">
                    <a:tint val="75000"/>
                  </a:prstClr>
                </a:solidFill>
              </a:rPr>
              <a:pPr/>
              <a:t>‹#›</a:t>
            </a:fld>
            <a:endParaRPr lang="en-US">
              <a:solidFill>
                <a:prstClr val="black">
                  <a:tint val="75000"/>
                </a:prstClr>
              </a:solidFill>
            </a:endParaRPr>
          </a:p>
        </p:txBody>
      </p:sp>
      <p:sp>
        <p:nvSpPr>
          <p:cNvPr id="11" name="Content Placeholder 2"/>
          <p:cNvSpPr>
            <a:spLocks noGrp="1"/>
          </p:cNvSpPr>
          <p:nvPr>
            <p:ph idx="13"/>
          </p:nvPr>
        </p:nvSpPr>
        <p:spPr>
          <a:xfrm>
            <a:off x="1600200" y="853108"/>
            <a:ext cx="7239000" cy="5867400"/>
          </a:xfrm>
        </p:spPr>
        <p:txBody>
          <a:bodyPr/>
          <a:lstStyle>
            <a:lvl1pPr>
              <a:defRPr sz="3200">
                <a:latin typeface="Optima" panose="020B0502050508020304" pitchFamily="34" charset="0"/>
              </a:defRPr>
            </a:lvl1pPr>
            <a:lvl2pPr>
              <a:defRPr sz="2800">
                <a:latin typeface="Optima" panose="020B0502050508020304" pitchFamily="34" charset="0"/>
              </a:defRPr>
            </a:lvl2pPr>
            <a:lvl3pPr>
              <a:defRPr sz="2400">
                <a:latin typeface="Optima" panose="020B0502050508020304" pitchFamily="34" charset="0"/>
              </a:defRPr>
            </a:lvl3pPr>
            <a:lvl4pPr>
              <a:defRPr sz="2000">
                <a:latin typeface="Optima" panose="020B0502050508020304" pitchFamily="34" charset="0"/>
              </a:defRPr>
            </a:lvl4pPr>
            <a:lvl5pPr>
              <a:defRPr sz="2000">
                <a:latin typeface="Optima" panose="020B05020505080203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53994029"/>
      </p:ext>
    </p:extLst>
  </p:cSld>
  <p:clrMapOvr>
    <a:masterClrMapping/>
  </p:clrMapOvr>
  <p:transition spd="med">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7" name="Content Placeholder 2"/>
          <p:cNvSpPr>
            <a:spLocks noGrp="1"/>
          </p:cNvSpPr>
          <p:nvPr>
            <p:ph idx="13"/>
          </p:nvPr>
        </p:nvSpPr>
        <p:spPr>
          <a:xfrm>
            <a:off x="1600200" y="985628"/>
            <a:ext cx="7239000" cy="5567572"/>
          </a:xfrm>
        </p:spPr>
        <p:txBody>
          <a:bodyPr/>
          <a:lstStyle>
            <a:lvl1pPr>
              <a:defRPr sz="3200">
                <a:latin typeface="Optima" panose="020B0502050508020304" pitchFamily="34" charset="0"/>
              </a:defRPr>
            </a:lvl1pPr>
            <a:lvl2pPr>
              <a:defRPr sz="2800">
                <a:latin typeface="Optima" panose="020B0502050508020304" pitchFamily="34" charset="0"/>
              </a:defRPr>
            </a:lvl2pPr>
            <a:lvl3pPr>
              <a:defRPr sz="2400">
                <a:latin typeface="Optima" panose="020B0502050508020304" pitchFamily="34" charset="0"/>
              </a:defRPr>
            </a:lvl3pPr>
            <a:lvl4pPr>
              <a:defRPr sz="2000">
                <a:latin typeface="Optima" panose="020B0502050508020304" pitchFamily="34" charset="0"/>
              </a:defRPr>
            </a:lvl4pPr>
            <a:lvl5pPr>
              <a:defRPr sz="2000">
                <a:latin typeface="Optima" panose="020B05020505080203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015039813"/>
      </p:ext>
    </p:extLst>
  </p:cSld>
  <p:clrMapOvr>
    <a:masterClrMapping/>
  </p:clrMapOvr>
  <p:transition spd="med">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
        <p:nvSpPr>
          <p:cNvPr id="17" name="Text Placeholder 16"/>
          <p:cNvSpPr>
            <a:spLocks noGrp="1"/>
          </p:cNvSpPr>
          <p:nvPr>
            <p:ph type="body" sz="quarter" idx="10"/>
          </p:nvPr>
        </p:nvSpPr>
        <p:spPr>
          <a:xfrm>
            <a:off x="301488" y="381000"/>
            <a:ext cx="8534400" cy="617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91510769"/>
      </p:ext>
    </p:extLst>
  </p:cSld>
  <p:clrMapOvr>
    <a:masterClrMapping/>
  </p:clrMapOvr>
  <p:transition spd="med">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17" name="Text Placeholder 16"/>
          <p:cNvSpPr>
            <a:spLocks noGrp="1"/>
          </p:cNvSpPr>
          <p:nvPr>
            <p:ph type="body" sz="quarter" idx="10"/>
          </p:nvPr>
        </p:nvSpPr>
        <p:spPr>
          <a:xfrm>
            <a:off x="301488" y="381000"/>
            <a:ext cx="8534400" cy="5486400"/>
          </a:xfr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00" y="-2251"/>
            <a:ext cx="9296399" cy="6858000"/>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826" y="6117349"/>
            <a:ext cx="9160825" cy="758461"/>
          </a:xfrm>
          <a:prstGeom prst="rect">
            <a:avLst/>
          </a:prstGeom>
        </p:spPr>
      </p:pic>
      <p:pic>
        <p:nvPicPr>
          <p:cNvPr id="4" name="Picture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52400" y="6113155"/>
            <a:ext cx="9296399" cy="287646"/>
          </a:xfrm>
          <a:prstGeom prst="rect">
            <a:avLst/>
          </a:prstGeom>
        </p:spPr>
      </p:pic>
      <p:pic>
        <p:nvPicPr>
          <p:cNvPr id="9" name="Picture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85376"/>
            <a:ext cx="9144000" cy="237776"/>
          </a:xfrm>
          <a:prstGeom prst="rect">
            <a:avLst/>
          </a:prstGeom>
        </p:spPr>
      </p:pic>
      <p:pic>
        <p:nvPicPr>
          <p:cNvPr id="5" name="Picture 4"/>
          <p:cNvPicPr>
            <a:picLocks noChangeAspect="1"/>
          </p:cNvPicPr>
          <p:nvPr userDrawn="1"/>
        </p:nvPicPr>
        <p:blipFill rotWithShape="1">
          <a:blip r:embed="rId6" cstate="print">
            <a:extLst>
              <a:ext uri="{28A0092B-C50C-407E-A947-70E740481C1C}">
                <a14:useLocalDpi xmlns:a14="http://schemas.microsoft.com/office/drawing/2010/main" val="0"/>
              </a:ext>
            </a:extLst>
          </a:blip>
          <a:srcRect b="92285"/>
          <a:stretch/>
        </p:blipFill>
        <p:spPr>
          <a:xfrm>
            <a:off x="-137886" y="-234919"/>
            <a:ext cx="9296400" cy="387319"/>
          </a:xfrm>
          <a:prstGeom prst="rect">
            <a:avLst/>
          </a:prstGeom>
        </p:spPr>
      </p:pic>
      <p:pic>
        <p:nvPicPr>
          <p:cNvPr id="6" name="Picture 5"/>
          <p:cNvPicPr>
            <a:picLocks noChangeAspect="1"/>
          </p:cNvPicPr>
          <p:nvPr userDrawn="1"/>
        </p:nvPicPr>
        <p:blipFill rotWithShape="1">
          <a:blip r:embed="rId7" cstate="print">
            <a:extLst>
              <a:ext uri="{28A0092B-C50C-407E-A947-70E740481C1C}">
                <a14:useLocalDpi xmlns:a14="http://schemas.microsoft.com/office/drawing/2010/main" val="0"/>
              </a:ext>
            </a:extLst>
          </a:blip>
          <a:srcRect b="92285"/>
          <a:stretch/>
        </p:blipFill>
        <p:spPr>
          <a:xfrm>
            <a:off x="-152400" y="6215742"/>
            <a:ext cx="9296399" cy="660068"/>
          </a:xfrm>
          <a:prstGeom prst="rect">
            <a:avLst/>
          </a:prstGeom>
        </p:spPr>
      </p:pic>
    </p:spTree>
    <p:extLst>
      <p:ext uri="{BB962C8B-B14F-4D97-AF65-F5344CB8AC3E}">
        <p14:creationId xmlns:p14="http://schemas.microsoft.com/office/powerpoint/2010/main" val="4173433949"/>
      </p:ext>
    </p:extLst>
  </p:cSld>
  <p:clrMapOvr>
    <a:masterClrMapping/>
  </p:clrMapOvr>
  <p:transition spd="med">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2983074"/>
      </p:ext>
    </p:extLst>
  </p:cSld>
  <p:clrMapOvr>
    <a:masterClrMapping/>
  </p:clrMapOvr>
  <p:transition spd="med">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1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649" y="-1"/>
            <a:ext cx="9139237" cy="230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39237" cy="658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63" y="6528594"/>
            <a:ext cx="9139237" cy="329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16200000">
            <a:off x="-3229031" y="3169841"/>
            <a:ext cx="6858003" cy="518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5547521" y="3261523"/>
            <a:ext cx="6857997" cy="334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334" y="87087"/>
            <a:ext cx="8971756" cy="6693295"/>
          </a:xfrm>
          <a:prstGeom prst="rect">
            <a:avLst/>
          </a:prstGeom>
          <a:ln w="12700">
            <a:solidFill>
              <a:schemeClr val="tx1">
                <a:lumMod val="95000"/>
                <a:lumOff val="5000"/>
              </a:schemeClr>
            </a:solidFill>
          </a:ln>
        </p:spPr>
      </p:pic>
    </p:spTree>
    <p:extLst>
      <p:ext uri="{BB962C8B-B14F-4D97-AF65-F5344CB8AC3E}">
        <p14:creationId xmlns:p14="http://schemas.microsoft.com/office/powerpoint/2010/main" val="726201367"/>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475516" y="1025250"/>
            <a:ext cx="7848600" cy="6274148"/>
          </a:xfrm>
          <a:noFill/>
          <a:ln w="25400">
            <a:noFill/>
          </a:ln>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smtClean="0"/>
              <a:t> 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23669912"/>
      </p:ext>
    </p:extLst>
  </p:cSld>
  <p:clrMapOvr>
    <a:masterClrMapping/>
  </p:clrMapOvr>
  <p:transition spd="med">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pic>
        <p:nvPicPr>
          <p:cNvPr id="23" name="Picture 15" descr="PB Logo Yellow"/>
          <p:cNvPicPr>
            <a:picLocks noChangeAspect="1" noChangeArrowheads="1"/>
          </p:cNvPicPr>
          <p:nvPr userDrawn="1"/>
        </p:nvPicPr>
        <p:blipFill>
          <a:blip r:embed="rId2" cstate="print">
            <a:extLst>
              <a:ext uri="{BEBA8EAE-BF5A-486C-A8C5-ECC9F3942E4B}">
                <a14:imgProps xmlns:a14="http://schemas.microsoft.com/office/drawing/2010/main">
                  <a14:imgLayer r:embed="rId3">
                    <a14:imgEffect>
                      <a14:brightnessContrast bright="-63000"/>
                    </a14:imgEffect>
                  </a14:imgLayer>
                </a14:imgProps>
              </a:ext>
            </a:extLst>
          </a:blip>
          <a:srcRect/>
          <a:stretch>
            <a:fillRect/>
          </a:stretch>
        </p:blipFill>
        <p:spPr bwMode="auto">
          <a:xfrm>
            <a:off x="7837715" y="6359390"/>
            <a:ext cx="1228725" cy="550862"/>
          </a:xfrm>
          <a:prstGeom prst="rect">
            <a:avLst/>
          </a:prstGeom>
          <a:noFill/>
          <a:ln w="9525">
            <a:noFill/>
            <a:miter lim="800000"/>
            <a:headEnd/>
            <a:tailEnd/>
          </a:ln>
        </p:spPr>
      </p:pic>
      <p:sp>
        <p:nvSpPr>
          <p:cNvPr id="10" name="Text Placeholder 9"/>
          <p:cNvSpPr>
            <a:spLocks noGrp="1"/>
          </p:cNvSpPr>
          <p:nvPr>
            <p:ph type="body" sz="quarter" idx="10"/>
          </p:nvPr>
        </p:nvSpPr>
        <p:spPr>
          <a:xfrm>
            <a:off x="1593580" y="957472"/>
            <a:ext cx="6781800" cy="5491163"/>
          </a:xfrm>
        </p:spPr>
        <p:txBody>
          <a:bodyPr/>
          <a:lstStyle>
            <a:lvl1pPr>
              <a:defRPr>
                <a:latin typeface="Optima" panose="020B0502050508020304" pitchFamily="34" charset="0"/>
              </a:defRPr>
            </a:lvl1pPr>
            <a:lvl2pPr>
              <a:defRPr>
                <a:latin typeface="Optima" panose="020B0502050508020304" pitchFamily="34" charset="0"/>
              </a:defRPr>
            </a:lvl2pPr>
            <a:lvl3pPr>
              <a:defRPr>
                <a:latin typeface="Optima" panose="020B0502050508020304" pitchFamily="34" charset="0"/>
              </a:defRPr>
            </a:lvl3pPr>
            <a:lvl4pPr>
              <a:defRPr>
                <a:latin typeface="Optima" panose="020B0502050508020304" pitchFamily="34" charset="0"/>
              </a:defRPr>
            </a:lvl4pPr>
            <a:lvl5pPr>
              <a:defRPr>
                <a:latin typeface="Optima" panose="020B05020505080203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14339878"/>
      </p:ext>
    </p:extLst>
  </p:cSld>
  <p:clrMapOvr>
    <a:masterClrMapping/>
  </p:clrMapOvr>
  <p:transition spd="med">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764874-546E-4DED-9EAF-64C51A415ACD}" type="datetimeFigureOut">
              <a:rPr lang="en-US" smtClean="0">
                <a:solidFill>
                  <a:prstClr val="black">
                    <a:tint val="75000"/>
                  </a:prstClr>
                </a:solidFill>
              </a:rPr>
              <a:pPr/>
              <a:t>10/29/2015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EE0B3C9-C1FF-4385-AF96-C94E96A9ACA0}" type="slidenum">
              <a:rPr lang="en-US" smtClean="0">
                <a:solidFill>
                  <a:prstClr val="black">
                    <a:tint val="75000"/>
                  </a:prstClr>
                </a:solidFill>
              </a:rPr>
              <a:pPr/>
              <a:t>‹#›</a:t>
            </a:fld>
            <a:endParaRPr lang="en-US">
              <a:solidFill>
                <a:prstClr val="black">
                  <a:tint val="75000"/>
                </a:prstClr>
              </a:solidFill>
            </a:endParaRPr>
          </a:p>
        </p:txBody>
      </p:sp>
      <p:sp>
        <p:nvSpPr>
          <p:cNvPr id="8" name="Rectangle 7"/>
          <p:cNvSpPr/>
          <p:nvPr userDrawn="1"/>
        </p:nvSpPr>
        <p:spPr>
          <a:xfrm>
            <a:off x="1298713" y="685800"/>
            <a:ext cx="8455089" cy="6172200"/>
          </a:xfrm>
          <a:prstGeom prst="rect">
            <a:avLst/>
          </a:prstGeom>
          <a:solidFill>
            <a:schemeClr val="bg1"/>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a</a:t>
            </a:r>
            <a:endParaRPr lang="en-US" dirty="0">
              <a:solidFill>
                <a:prstClr val="white"/>
              </a:solidFill>
            </a:endParaRPr>
          </a:p>
        </p:txBody>
      </p:sp>
      <p:sp>
        <p:nvSpPr>
          <p:cNvPr id="11" name="Content Placeholder 2"/>
          <p:cNvSpPr>
            <a:spLocks noGrp="1"/>
          </p:cNvSpPr>
          <p:nvPr>
            <p:ph idx="1"/>
          </p:nvPr>
        </p:nvSpPr>
        <p:spPr>
          <a:xfrm>
            <a:off x="762000" y="904910"/>
            <a:ext cx="7863505" cy="5733979"/>
          </a:xfrm>
        </p:spPr>
        <p:txBody>
          <a:bodyPr/>
          <a:lstStyle>
            <a:lvl1pPr>
              <a:defRPr>
                <a:latin typeface="Optima" panose="020B0502050508020304" pitchFamily="34" charset="0"/>
              </a:defRPr>
            </a:lvl1pPr>
            <a:lvl2pPr>
              <a:defRPr>
                <a:latin typeface="Optima" panose="020B0502050508020304" pitchFamily="34" charset="0"/>
              </a:defRPr>
            </a:lvl2pPr>
            <a:lvl3pPr>
              <a:defRPr>
                <a:latin typeface="Optima" panose="020B0502050508020304" pitchFamily="34" charset="0"/>
              </a:defRPr>
            </a:lvl3pPr>
            <a:lvl4pPr>
              <a:defRPr>
                <a:latin typeface="Optima" panose="020B0502050508020304" pitchFamily="34" charset="0"/>
              </a:defRPr>
            </a:lvl4pPr>
            <a:lvl5pPr>
              <a:defRPr>
                <a:latin typeface="Optima" panose="020B05020505080203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53127525"/>
      </p:ext>
    </p:extLst>
  </p:cSld>
  <p:clrMapOvr>
    <a:masterClrMapping/>
  </p:clrMapOvr>
  <p:transition spd="med">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2366" y="962588"/>
            <a:ext cx="7239000" cy="54382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57521805"/>
      </p:ext>
    </p:extLst>
  </p:cSld>
  <p:clrMapOvr>
    <a:masterClrMapping/>
  </p:clrMapOvr>
  <p:transition spd="med">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EE0B3C9-C1FF-4385-AF96-C94E96A9ACA0}" type="slidenum">
              <a:rPr lang="en-US" smtClean="0">
                <a:solidFill>
                  <a:prstClr val="black">
                    <a:tint val="75000"/>
                  </a:prstClr>
                </a:solidFill>
              </a:rPr>
              <a:pPr/>
              <a:t>‹#›</a:t>
            </a:fld>
            <a:endParaRPr lang="en-US">
              <a:solidFill>
                <a:prstClr val="black">
                  <a:tint val="75000"/>
                </a:prstClr>
              </a:solidFill>
            </a:endParaRPr>
          </a:p>
        </p:txBody>
      </p:sp>
      <p:sp>
        <p:nvSpPr>
          <p:cNvPr id="17" name="Content Placeholder 2"/>
          <p:cNvSpPr>
            <a:spLocks noGrp="1"/>
          </p:cNvSpPr>
          <p:nvPr>
            <p:ph idx="13"/>
          </p:nvPr>
        </p:nvSpPr>
        <p:spPr>
          <a:xfrm>
            <a:off x="1592366" y="856572"/>
            <a:ext cx="7239000" cy="5867400"/>
          </a:xfrm>
        </p:spPr>
        <p:txBody>
          <a:bodyPr/>
          <a:lstStyle>
            <a:lvl1pPr>
              <a:defRPr sz="3200">
                <a:latin typeface="Optima" panose="020B0502050508020304" pitchFamily="34" charset="0"/>
              </a:defRPr>
            </a:lvl1pPr>
            <a:lvl2pPr>
              <a:defRPr sz="2800">
                <a:latin typeface="Optima" panose="020B0502050508020304" pitchFamily="34" charset="0"/>
              </a:defRPr>
            </a:lvl2pPr>
            <a:lvl3pPr>
              <a:defRPr sz="2400">
                <a:latin typeface="Optima" panose="020B0502050508020304" pitchFamily="34" charset="0"/>
              </a:defRPr>
            </a:lvl3pPr>
            <a:lvl4pPr>
              <a:defRPr sz="2000">
                <a:latin typeface="Optima" panose="020B0502050508020304" pitchFamily="34" charset="0"/>
              </a:defRPr>
            </a:lvl4pPr>
            <a:lvl5pPr>
              <a:defRPr sz="2000">
                <a:latin typeface="Optima" panose="020B05020505080203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51657854"/>
      </p:ext>
    </p:extLst>
  </p:cSld>
  <p:clrMapOvr>
    <a:masterClrMapping/>
  </p:clrMapOvr>
  <p:transition spd="med">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764874-546E-4DED-9EAF-64C51A415ACD}" type="datetimeFigureOut">
              <a:rPr lang="en-US" smtClean="0">
                <a:solidFill>
                  <a:prstClr val="black">
                    <a:tint val="75000"/>
                  </a:prstClr>
                </a:solidFill>
              </a:rPr>
              <a:pPr/>
              <a:t>10/29/2015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E0B3C9-C1FF-4385-AF96-C94E96A9ACA0}" type="slidenum">
              <a:rPr lang="en-US" smtClean="0">
                <a:solidFill>
                  <a:prstClr val="black">
                    <a:tint val="75000"/>
                  </a:prstClr>
                </a:solidFill>
              </a:rPr>
              <a:pPr/>
              <a:t>‹#›</a:t>
            </a:fld>
            <a:endParaRPr lang="en-US">
              <a:solidFill>
                <a:prstClr val="black">
                  <a:tint val="75000"/>
                </a:prstClr>
              </a:solidFill>
            </a:endParaRPr>
          </a:p>
        </p:txBody>
      </p:sp>
      <p:pic>
        <p:nvPicPr>
          <p:cNvPr id="8" name="Picture 7"/>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91606" y="0"/>
            <a:ext cx="9235606" cy="6858000"/>
          </a:xfrm>
          <a:prstGeom prst="rect">
            <a:avLst/>
          </a:prstGeom>
        </p:spPr>
      </p:pic>
    </p:spTree>
    <p:extLst>
      <p:ext uri="{BB962C8B-B14F-4D97-AF65-F5344CB8AC3E}">
        <p14:creationId xmlns:p14="http://schemas.microsoft.com/office/powerpoint/2010/main" val="14371768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79" r:id="rId4"/>
    <p:sldLayoutId id="2147483666" r:id="rId5"/>
    <p:sldLayoutId id="2147483667" r:id="rId6"/>
    <p:sldLayoutId id="2147483669" r:id="rId7"/>
    <p:sldLayoutId id="2147483670" r:id="rId8"/>
    <p:sldLayoutId id="2147483671" r:id="rId9"/>
    <p:sldLayoutId id="2147483672" r:id="rId10"/>
    <p:sldLayoutId id="2147483673" r:id="rId11"/>
    <p:sldLayoutId id="2147483678" r:id="rId12"/>
  </p:sldLayoutIdLst>
  <p:transition spd="med">
    <p:fade/>
  </p:transition>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Gabriola" panose="04040605051002020D02" pitchFamily="82"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Gabriola" panose="04040605051002020D02" pitchFamily="82" charset="0"/>
          <a:ea typeface="+mn-ea"/>
          <a:cs typeface="Segoe UI" panose="020B0502040204020203"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png"/><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png"/><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4321175"/>
            <a:ext cx="10439400" cy="1470025"/>
          </a:xfrm>
        </p:spPr>
        <p:txBody>
          <a:bodyPr>
            <a:noAutofit/>
          </a:bodyPr>
          <a:lstStyle/>
          <a:p>
            <a:pPr algn="l"/>
            <a:r>
              <a:rPr lang="en-US" sz="4000" b="1" dirty="0" smtClean="0">
                <a:solidFill>
                  <a:schemeClr val="bg1">
                    <a:lumMod val="95000"/>
                  </a:schemeClr>
                </a:solidFill>
                <a:latin typeface="Charlemagne Std" pitchFamily="82" charset="0"/>
                <a:cs typeface="Adobe Devanagari" pitchFamily="18" charset="0"/>
              </a:rPr>
              <a:t>THIRD Sunday in Advent</a:t>
            </a:r>
            <a:r>
              <a:rPr lang="en-US" sz="5400" b="1" dirty="0" smtClean="0">
                <a:solidFill>
                  <a:schemeClr val="bg1">
                    <a:lumMod val="95000"/>
                  </a:schemeClr>
                </a:solidFill>
                <a:latin typeface="Charlemagne Std" pitchFamily="82" charset="0"/>
                <a:cs typeface="Adobe Devanagari" pitchFamily="18" charset="0"/>
              </a:rPr>
              <a:t/>
            </a:r>
            <a:br>
              <a:rPr lang="en-US" sz="5400" b="1" dirty="0" smtClean="0">
                <a:solidFill>
                  <a:schemeClr val="bg1">
                    <a:lumMod val="95000"/>
                  </a:schemeClr>
                </a:solidFill>
                <a:latin typeface="Charlemagne Std" pitchFamily="82" charset="0"/>
                <a:cs typeface="Adobe Devanagari" pitchFamily="18" charset="0"/>
              </a:rPr>
            </a:br>
            <a:r>
              <a:rPr lang="en-US" sz="2400" b="1" dirty="0" smtClean="0">
                <a:solidFill>
                  <a:schemeClr val="bg1">
                    <a:lumMod val="95000"/>
                  </a:schemeClr>
                </a:solidFill>
                <a:latin typeface="Charlemagne Std" pitchFamily="82" charset="0"/>
                <a:cs typeface="Adobe Devanagari" pitchFamily="18" charset="0"/>
              </a:rPr>
              <a:t>Sunday, DECEMBER 13th</a:t>
            </a:r>
            <a:r>
              <a:rPr lang="en-US" sz="2000" b="1" dirty="0" smtClean="0">
                <a:solidFill>
                  <a:schemeClr val="bg1">
                    <a:lumMod val="95000"/>
                  </a:schemeClr>
                </a:solidFill>
                <a:latin typeface="Charlemagne Std" pitchFamily="82" charset="0"/>
                <a:cs typeface="Adobe Devanagari" pitchFamily="18" charset="0"/>
              </a:rPr>
              <a:t/>
            </a:r>
            <a:br>
              <a:rPr lang="en-US" sz="2000" b="1" dirty="0" smtClean="0">
                <a:solidFill>
                  <a:schemeClr val="bg1">
                    <a:lumMod val="95000"/>
                  </a:schemeClr>
                </a:solidFill>
                <a:latin typeface="Charlemagne Std" pitchFamily="82" charset="0"/>
                <a:cs typeface="Adobe Devanagari" pitchFamily="18" charset="0"/>
              </a:rPr>
            </a:br>
            <a:endParaRPr lang="en-US" sz="2000" b="1" dirty="0">
              <a:solidFill>
                <a:schemeClr val="bg1">
                  <a:lumMod val="95000"/>
                </a:schemeClr>
              </a:solidFill>
              <a:latin typeface="Charlemagne Std" pitchFamily="82" charset="0"/>
              <a:cs typeface="Adobe Devanagari" pitchFamily="18" charset="0"/>
            </a:endParaRPr>
          </a:p>
        </p:txBody>
      </p:sp>
      <p:sp>
        <p:nvSpPr>
          <p:cNvPr id="3" name="Subtitle 2"/>
          <p:cNvSpPr>
            <a:spLocks noGrp="1"/>
          </p:cNvSpPr>
          <p:nvPr>
            <p:ph type="subTitle" idx="1"/>
          </p:nvPr>
        </p:nvSpPr>
        <p:spPr>
          <a:xfrm>
            <a:off x="14514" y="6270076"/>
            <a:ext cx="6400800" cy="1752600"/>
          </a:xfrm>
        </p:spPr>
        <p:txBody>
          <a:bodyPr>
            <a:normAutofit/>
          </a:bodyPr>
          <a:lstStyle/>
          <a:p>
            <a:pPr algn="l">
              <a:spcBef>
                <a:spcPts val="0"/>
              </a:spcBef>
            </a:pPr>
            <a:r>
              <a:rPr lang="en-US" sz="1400" dirty="0" smtClean="0">
                <a:solidFill>
                  <a:schemeClr val="bg1"/>
                </a:solidFill>
                <a:latin typeface="Segoe UI" panose="020B0502040204020203" pitchFamily="34" charset="0"/>
              </a:rPr>
              <a:t>ADVENT III – JOY</a:t>
            </a:r>
          </a:p>
          <a:p>
            <a:pPr algn="l">
              <a:spcBef>
                <a:spcPts val="0"/>
              </a:spcBef>
            </a:pPr>
            <a:r>
              <a:rPr lang="en-US" sz="1400" dirty="0" smtClean="0">
                <a:solidFill>
                  <a:schemeClr val="bg1"/>
                </a:solidFill>
                <a:latin typeface="Segoe UI" panose="020B0502040204020203" pitchFamily="34" charset="0"/>
              </a:rPr>
              <a:t>Luke </a:t>
            </a:r>
            <a:r>
              <a:rPr lang="en-US" sz="1400" dirty="0">
                <a:solidFill>
                  <a:schemeClr val="bg1"/>
                </a:solidFill>
                <a:latin typeface="Segoe UI" panose="020B0502040204020203" pitchFamily="34" charset="0"/>
              </a:rPr>
              <a:t>2:1-14</a:t>
            </a:r>
          </a:p>
          <a:p>
            <a:pPr marL="0" indent="0" algn="l">
              <a:spcBef>
                <a:spcPts val="0"/>
              </a:spcBef>
              <a:buNone/>
            </a:pPr>
            <a:endParaRPr lang="en-US" sz="1800" dirty="0" smtClean="0">
              <a:solidFill>
                <a:schemeClr val="accent2">
                  <a:lumMod val="60000"/>
                  <a:lumOff val="40000"/>
                </a:schemeClr>
              </a:solidFill>
              <a:latin typeface="Segoe UI" panose="020B0502040204020203" pitchFamily="34" charset="0"/>
              <a:cs typeface="Segoe UI" panose="020B0502040204020203" pitchFamily="34" charset="0"/>
            </a:endParaRPr>
          </a:p>
        </p:txBody>
      </p:sp>
      <p:pic>
        <p:nvPicPr>
          <p:cNvPr id="20" name="Picture 19" descr="PblogoCFwhite.eps"/>
          <p:cNvPicPr>
            <a:picLocks noChangeAspect="1"/>
          </p:cNvPicPr>
          <p:nvPr/>
        </p:nvPicPr>
        <p:blipFill>
          <a:blip r:embed="rId3"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7503888" y="6153731"/>
            <a:ext cx="1491343" cy="566284"/>
          </a:xfrm>
          <a:prstGeom prst="rect">
            <a:avLst/>
          </a:prstGeom>
        </p:spPr>
      </p:pic>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515" y="3242736"/>
            <a:ext cx="4952999" cy="1133323"/>
          </a:xfrm>
          <a:prstGeom prst="rect">
            <a:avLst/>
          </a:prstGeom>
        </p:spPr>
      </p:pic>
    </p:spTree>
    <p:extLst>
      <p:ext uri="{BB962C8B-B14F-4D97-AF65-F5344CB8AC3E}">
        <p14:creationId xmlns:p14="http://schemas.microsoft.com/office/powerpoint/2010/main" val="3935139578"/>
      </p:ext>
    </p:extLst>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1140" y="357860"/>
            <a:ext cx="3840488" cy="3633223"/>
          </a:xfrm>
          <a:prstGeom prst="rect">
            <a:avLst/>
          </a:prstGeom>
        </p:spPr>
      </p:pic>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1821" y="473972"/>
            <a:ext cx="3942086" cy="3633223"/>
          </a:xfrm>
          <a:prstGeom prst="rect">
            <a:avLst/>
          </a:prstGeom>
        </p:spPr>
      </p:pic>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74912" y="685800"/>
            <a:ext cx="3840488" cy="3633223"/>
          </a:xfrm>
          <a:prstGeom prst="rect">
            <a:avLst/>
          </a:prstGeom>
        </p:spPr>
      </p:pic>
      <p:pic>
        <p:nvPicPr>
          <p:cNvPr id="13" name="Picture 3" descr="hugecandle"/>
          <p:cNvPicPr>
            <a:picLocks noChangeAspect="1" noChangeArrowheads="1"/>
          </p:cNvPicPr>
          <p:nvPr/>
        </p:nvPicPr>
        <p:blipFill>
          <a:blip r:embed="rId3">
            <a:extLst>
              <a:ext uri="{28A0092B-C50C-407E-A947-70E740481C1C}">
                <a14:useLocalDpi xmlns:a14="http://schemas.microsoft.com/office/drawing/2010/main" val="0"/>
              </a:ext>
            </a:extLst>
          </a:blip>
          <a:srcRect b="58333"/>
          <a:stretch>
            <a:fillRect/>
          </a:stretch>
        </p:blipFill>
        <p:spPr bwMode="auto">
          <a:xfrm>
            <a:off x="6689265" y="2171597"/>
            <a:ext cx="611421" cy="538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1" y="1351101"/>
            <a:ext cx="10359571" cy="6807272"/>
          </a:xfrm>
          <a:prstGeom prst="rect">
            <a:avLst/>
          </a:prstGeom>
        </p:spPr>
      </p:pic>
      <p:pic>
        <p:nvPicPr>
          <p:cNvPr id="5" name="Picture 3" descr="hugecandle"/>
          <p:cNvPicPr>
            <a:picLocks noChangeAspect="1" noChangeArrowheads="1"/>
          </p:cNvPicPr>
          <p:nvPr/>
        </p:nvPicPr>
        <p:blipFill>
          <a:blip r:embed="rId3">
            <a:extLst>
              <a:ext uri="{28A0092B-C50C-407E-A947-70E740481C1C}">
                <a14:useLocalDpi xmlns:a14="http://schemas.microsoft.com/office/drawing/2010/main" val="0"/>
              </a:ext>
            </a:extLst>
          </a:blip>
          <a:srcRect b="58333"/>
          <a:stretch>
            <a:fillRect/>
          </a:stretch>
        </p:blipFill>
        <p:spPr bwMode="auto">
          <a:xfrm>
            <a:off x="3200400" y="1905000"/>
            <a:ext cx="611421" cy="538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hugecandle"/>
          <p:cNvPicPr>
            <a:picLocks noChangeAspect="1" noChangeArrowheads="1"/>
          </p:cNvPicPr>
          <p:nvPr/>
        </p:nvPicPr>
        <p:blipFill>
          <a:blip r:embed="rId3">
            <a:extLst>
              <a:ext uri="{28A0092B-C50C-407E-A947-70E740481C1C}">
                <a14:useLocalDpi xmlns:a14="http://schemas.microsoft.com/office/drawing/2010/main" val="0"/>
              </a:ext>
            </a:extLst>
          </a:blip>
          <a:srcRect b="58333"/>
          <a:stretch>
            <a:fillRect/>
          </a:stretch>
        </p:blipFill>
        <p:spPr bwMode="auto">
          <a:xfrm>
            <a:off x="5591628" y="1828800"/>
            <a:ext cx="611421" cy="538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3835273"/>
      </p:ext>
    </p:extLst>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599" y="-228600"/>
            <a:ext cx="9372600" cy="7086600"/>
          </a:xfrm>
          <a:prstGeom prst="rect">
            <a:avLst/>
          </a:prstGeom>
          <a:ln w="19050">
            <a:solidFill>
              <a:schemeClr val="tx1">
                <a:lumMod val="95000"/>
                <a:lumOff val="5000"/>
              </a:schemeClr>
            </a:solidFill>
          </a:ln>
        </p:spPr>
      </p:pic>
    </p:spTree>
    <p:extLst>
      <p:ext uri="{BB962C8B-B14F-4D97-AF65-F5344CB8AC3E}">
        <p14:creationId xmlns:p14="http://schemas.microsoft.com/office/powerpoint/2010/main" val="388095019"/>
      </p:ext>
    </p:extLst>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200725"/>
            <a:ext cx="8077200" cy="1446550"/>
          </a:xfrm>
          <a:prstGeom prst="rect">
            <a:avLst/>
          </a:prstGeom>
        </p:spPr>
        <p:txBody>
          <a:bodyPr wrap="square">
            <a:spAutoFit/>
          </a:bodyPr>
          <a:lstStyle/>
          <a:p>
            <a:r>
              <a:rPr lang="en-US" sz="4800" b="1" dirty="0" smtClean="0">
                <a:solidFill>
                  <a:srgbClr val="0747A5"/>
                </a:solidFill>
                <a:latin typeface="Gabriola" panose="04040605051002020D02" pitchFamily="82" charset="0"/>
              </a:rPr>
              <a:t>Third </a:t>
            </a:r>
            <a:r>
              <a:rPr lang="en-US" sz="4800" b="1" dirty="0">
                <a:solidFill>
                  <a:srgbClr val="0747A5"/>
                </a:solidFill>
                <a:latin typeface="Gabriola" panose="04040605051002020D02" pitchFamily="82" charset="0"/>
              </a:rPr>
              <a:t>Sunday in Advent</a:t>
            </a:r>
          </a:p>
          <a:p>
            <a:endParaRPr lang="en-US" sz="4000" b="1" dirty="0">
              <a:solidFill>
                <a:srgbClr val="004A82"/>
              </a:solidFill>
              <a:latin typeface="Gabriola" panose="04040605051002020D02" pitchFamily="82" charset="0"/>
            </a:endParaRPr>
          </a:p>
        </p:txBody>
      </p:sp>
      <p:sp>
        <p:nvSpPr>
          <p:cNvPr id="20" name="Rectangle 19"/>
          <p:cNvSpPr/>
          <p:nvPr/>
        </p:nvSpPr>
        <p:spPr>
          <a:xfrm>
            <a:off x="486231" y="926637"/>
            <a:ext cx="7162800" cy="4708981"/>
          </a:xfrm>
          <a:prstGeom prst="rect">
            <a:avLst/>
          </a:prstGeom>
        </p:spPr>
        <p:txBody>
          <a:bodyPr wrap="square">
            <a:spAutoFit/>
          </a:bodyPr>
          <a:lstStyle/>
          <a:p>
            <a:pPr lvl="0"/>
            <a:endParaRPr lang="en-US" sz="2400" dirty="0">
              <a:latin typeface="Segoe UI" panose="020B0502040204020203" pitchFamily="34" charset="0"/>
              <a:cs typeface="Segoe UI" panose="020B0502040204020203" pitchFamily="34" charset="0"/>
            </a:endParaRPr>
          </a:p>
          <a:p>
            <a:pPr lvl="0">
              <a:spcAft>
                <a:spcPts val="600"/>
              </a:spcAft>
            </a:pPr>
            <a:r>
              <a:rPr lang="en-US" sz="2800" b="1" dirty="0">
                <a:solidFill>
                  <a:srgbClr val="0747A5"/>
                </a:solidFill>
                <a:latin typeface="Gabriola" panose="04040605051002020D02" pitchFamily="82" charset="0"/>
              </a:rPr>
              <a:t>One: </a:t>
            </a:r>
            <a:r>
              <a:rPr lang="en-US" sz="2000" i="1" dirty="0" smtClean="0">
                <a:solidFill>
                  <a:schemeClr val="bg2">
                    <a:lumMod val="50000"/>
                  </a:schemeClr>
                </a:solidFill>
                <a:latin typeface="Segoe UI" panose="020B0502040204020203" pitchFamily="34" charset="0"/>
                <a:cs typeface="Segoe UI" panose="020B0502040204020203" pitchFamily="34" charset="0"/>
              </a:rPr>
              <a:t> </a:t>
            </a:r>
            <a:endParaRPr lang="en-US" sz="2000" i="1" dirty="0">
              <a:solidFill>
                <a:schemeClr val="bg2">
                  <a:lumMod val="50000"/>
                </a:schemeClr>
              </a:solidFill>
              <a:latin typeface="Segoe UI" panose="020B0502040204020203" pitchFamily="34" charset="0"/>
              <a:cs typeface="Segoe UI" panose="020B0502040204020203" pitchFamily="34" charset="0"/>
            </a:endParaRPr>
          </a:p>
          <a:p>
            <a:r>
              <a:rPr lang="en-US" sz="2400" dirty="0" smtClean="0">
                <a:latin typeface="Segoe UI" panose="020B0502040204020203" pitchFamily="34" charset="0"/>
                <a:cs typeface="Segoe UI" panose="020B0502040204020203" pitchFamily="34" charset="0"/>
              </a:rPr>
              <a:t>This morning, hear anew the Baptizer’s prophetic announcement of the coming of the Messiah and interpret it wisely.</a:t>
            </a:r>
            <a:endParaRPr lang="en-US" sz="2400" dirty="0">
              <a:latin typeface="Segoe UI" panose="020B0502040204020203" pitchFamily="34" charset="0"/>
              <a:cs typeface="Segoe UI" panose="020B0502040204020203" pitchFamily="34" charset="0"/>
            </a:endParaRPr>
          </a:p>
          <a:p>
            <a:endParaRPr lang="en-US" dirty="0" smtClean="0">
              <a:latin typeface="Segoe UI" panose="020B0502040204020203" pitchFamily="34" charset="0"/>
              <a:cs typeface="Segoe UI" panose="020B0502040204020203" pitchFamily="34" charset="0"/>
            </a:endParaRPr>
          </a:p>
          <a:p>
            <a:pPr fontAlgn="ctr">
              <a:spcAft>
                <a:spcPts val="600"/>
              </a:spcAft>
            </a:pPr>
            <a:r>
              <a:rPr lang="en-US" sz="2800" b="1" dirty="0">
                <a:solidFill>
                  <a:srgbClr val="0747A5"/>
                </a:solidFill>
                <a:latin typeface="Gabriola" panose="04040605051002020D02" pitchFamily="82" charset="0"/>
              </a:rPr>
              <a:t>All :</a:t>
            </a:r>
          </a:p>
          <a:p>
            <a:pPr fontAlgn="ctr"/>
            <a:r>
              <a:rPr lang="en-US" sz="2400" b="1" dirty="0" smtClean="0">
                <a:latin typeface="Segoe UI" panose="020B0502040204020203" pitchFamily="34" charset="0"/>
                <a:cs typeface="Segoe UI" panose="020B0502040204020203" pitchFamily="34" charset="0"/>
              </a:rPr>
              <a:t>We need not shrink from the challenge                     of repentance because when we’ve been truly rearranged on the inside, we will bear good  fruit on the outside.</a:t>
            </a:r>
            <a:endParaRPr lang="en-US" sz="2400" b="1" dirty="0">
              <a:latin typeface="Segoe UI" panose="020B0502040204020203" pitchFamily="34" charset="0"/>
              <a:cs typeface="Segoe UI" panose="020B0502040204020203" pitchFamily="34" charset="0"/>
            </a:endParaRPr>
          </a:p>
          <a:p>
            <a:endParaRPr lang="en-US" sz="24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170692522"/>
      </p:ext>
    </p:extLst>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86228" y="428172"/>
            <a:ext cx="8534400" cy="5486400"/>
          </a:xfrm>
        </p:spPr>
        <p:txBody>
          <a:bodyPr>
            <a:noAutofit/>
          </a:bodyPr>
          <a:lstStyle/>
          <a:p>
            <a:pPr marL="0" lvl="0" indent="0">
              <a:spcBef>
                <a:spcPts val="0"/>
              </a:spcBef>
              <a:spcAft>
                <a:spcPts val="300"/>
              </a:spcAft>
              <a:buNone/>
            </a:pPr>
            <a:r>
              <a:rPr lang="en-US" sz="2800" b="1" dirty="0">
                <a:solidFill>
                  <a:srgbClr val="0747A5"/>
                </a:solidFill>
                <a:latin typeface="Gabriola" panose="04040605051002020D02" pitchFamily="82" charset="0"/>
                <a:cs typeface="+mn-cs"/>
              </a:rPr>
              <a:t>One: </a:t>
            </a:r>
            <a:r>
              <a:rPr lang="en-US" sz="2800" b="1" dirty="0">
                <a:solidFill>
                  <a:srgbClr val="3353A2"/>
                </a:solidFill>
                <a:latin typeface="Gabriola" panose="04040605051002020D02" pitchFamily="82" charset="0"/>
              </a:rPr>
              <a:t>	</a:t>
            </a:r>
            <a:endParaRPr lang="en-US" sz="2800" b="1" dirty="0" smtClean="0">
              <a:solidFill>
                <a:srgbClr val="3353A2"/>
              </a:solidFill>
              <a:latin typeface="Gabriola" panose="04040605051002020D02" pitchFamily="82" charset="0"/>
            </a:endParaRPr>
          </a:p>
          <a:p>
            <a:pPr marL="0" lvl="0" indent="0">
              <a:spcBef>
                <a:spcPts val="0"/>
              </a:spcBef>
              <a:spcAft>
                <a:spcPts val="300"/>
              </a:spcAft>
              <a:buNone/>
            </a:pPr>
            <a:r>
              <a:rPr lang="en-US" sz="2400" dirty="0" smtClean="0"/>
              <a:t>During these troubling times in our nation and around the world , the question from the crowds still persists,                                  “What then should we do?”</a:t>
            </a:r>
            <a:endParaRPr lang="en-US" sz="2400" dirty="0"/>
          </a:p>
          <a:p>
            <a:pPr marL="0" lvl="0" indent="0">
              <a:spcBef>
                <a:spcPts val="0"/>
              </a:spcBef>
              <a:spcAft>
                <a:spcPts val="300"/>
              </a:spcAft>
              <a:buNone/>
            </a:pPr>
            <a:endParaRPr lang="en-US" sz="1050" b="1" dirty="0" smtClean="0">
              <a:solidFill>
                <a:srgbClr val="3353A2"/>
              </a:solidFill>
              <a:latin typeface="Gabriola" panose="04040605051002020D02" pitchFamily="82" charset="0"/>
            </a:endParaRPr>
          </a:p>
          <a:p>
            <a:pPr marL="0" lvl="0" indent="0">
              <a:spcBef>
                <a:spcPts val="0"/>
              </a:spcBef>
              <a:spcAft>
                <a:spcPts val="300"/>
              </a:spcAft>
              <a:buNone/>
            </a:pPr>
            <a:r>
              <a:rPr lang="en-US" sz="2800" b="1" dirty="0">
                <a:solidFill>
                  <a:srgbClr val="0747A5"/>
                </a:solidFill>
                <a:latin typeface="Gabriola" panose="04040605051002020D02" pitchFamily="82" charset="0"/>
                <a:cs typeface="+mn-cs"/>
              </a:rPr>
              <a:t>All:  </a:t>
            </a:r>
            <a:r>
              <a:rPr lang="en-US" b="1" dirty="0">
                <a:solidFill>
                  <a:srgbClr val="3353A2"/>
                </a:solidFill>
                <a:latin typeface="Gabriola" panose="04040605051002020D02" pitchFamily="82" charset="0"/>
              </a:rPr>
              <a:t>	</a:t>
            </a:r>
            <a:endParaRPr lang="en-US" b="1" dirty="0" smtClean="0">
              <a:solidFill>
                <a:srgbClr val="3353A2"/>
              </a:solidFill>
              <a:latin typeface="Gabriola" panose="04040605051002020D02" pitchFamily="82" charset="0"/>
            </a:endParaRPr>
          </a:p>
          <a:p>
            <a:pPr marL="0" lvl="0" indent="0">
              <a:spcBef>
                <a:spcPts val="0"/>
              </a:spcBef>
              <a:spcAft>
                <a:spcPts val="300"/>
              </a:spcAft>
              <a:buNone/>
            </a:pPr>
            <a:r>
              <a:rPr lang="en-US" sz="2400" b="1" dirty="0" smtClean="0"/>
              <a:t>Once again we humbly dedicate ourselves to kindness,     to justice, and to fairness.</a:t>
            </a:r>
            <a:endParaRPr lang="en-US" sz="2400" b="1" dirty="0"/>
          </a:p>
          <a:p>
            <a:pPr marL="0" lvl="0" indent="0">
              <a:spcBef>
                <a:spcPts val="0"/>
              </a:spcBef>
              <a:spcAft>
                <a:spcPts val="300"/>
              </a:spcAft>
              <a:buNone/>
            </a:pPr>
            <a:endParaRPr lang="en-US" sz="1000" dirty="0" smtClean="0">
              <a:solidFill>
                <a:prstClr val="black"/>
              </a:solidFill>
            </a:endParaRPr>
          </a:p>
        </p:txBody>
      </p:sp>
    </p:spTree>
    <p:extLst>
      <p:ext uri="{BB962C8B-B14F-4D97-AF65-F5344CB8AC3E}">
        <p14:creationId xmlns:p14="http://schemas.microsoft.com/office/powerpoint/2010/main" val="3569870515"/>
      </p:ext>
    </p:extLst>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86228" y="384630"/>
            <a:ext cx="8534400" cy="5486400"/>
          </a:xfrm>
        </p:spPr>
        <p:txBody>
          <a:bodyPr>
            <a:noAutofit/>
          </a:bodyPr>
          <a:lstStyle/>
          <a:p>
            <a:pPr marL="0" lvl="0" indent="0">
              <a:spcBef>
                <a:spcPts val="0"/>
              </a:spcBef>
              <a:spcAft>
                <a:spcPts val="300"/>
              </a:spcAft>
              <a:buNone/>
            </a:pPr>
            <a:r>
              <a:rPr lang="en-US" sz="2800" b="1" dirty="0" smtClean="0">
                <a:solidFill>
                  <a:srgbClr val="0747A5"/>
                </a:solidFill>
                <a:latin typeface="Gabriola" panose="04040605051002020D02" pitchFamily="82" charset="0"/>
                <a:cs typeface="+mn-cs"/>
              </a:rPr>
              <a:t>One</a:t>
            </a:r>
            <a:r>
              <a:rPr lang="en-US" sz="2800" b="1" dirty="0">
                <a:solidFill>
                  <a:srgbClr val="0747A5"/>
                </a:solidFill>
                <a:latin typeface="Gabriola" panose="04040605051002020D02" pitchFamily="82" charset="0"/>
                <a:cs typeface="+mn-cs"/>
              </a:rPr>
              <a:t>:  </a:t>
            </a:r>
            <a:r>
              <a:rPr lang="en-US" b="1" dirty="0">
                <a:solidFill>
                  <a:srgbClr val="3353A2"/>
                </a:solidFill>
                <a:latin typeface="Gabriola" panose="04040605051002020D02" pitchFamily="82" charset="0"/>
              </a:rPr>
              <a:t>	</a:t>
            </a:r>
            <a:endParaRPr lang="en-US" b="1" dirty="0" smtClean="0">
              <a:solidFill>
                <a:srgbClr val="3353A2"/>
              </a:solidFill>
              <a:latin typeface="Gabriola" panose="04040605051002020D02" pitchFamily="82" charset="0"/>
            </a:endParaRPr>
          </a:p>
          <a:p>
            <a:pPr marL="0" lvl="0" indent="0">
              <a:spcBef>
                <a:spcPts val="0"/>
              </a:spcBef>
              <a:spcAft>
                <a:spcPts val="300"/>
              </a:spcAft>
              <a:buNone/>
            </a:pPr>
            <a:r>
              <a:rPr lang="en-US" sz="2400" dirty="0" smtClean="0"/>
              <a:t>On this third Sunday of Advent, we light a candle of joy, as a visible symbol of these “fruits worthy of repentance.”</a:t>
            </a:r>
          </a:p>
          <a:p>
            <a:pPr marL="0" lvl="0" indent="0">
              <a:spcBef>
                <a:spcPts val="0"/>
              </a:spcBef>
              <a:spcAft>
                <a:spcPts val="300"/>
              </a:spcAft>
              <a:buNone/>
            </a:pPr>
            <a:endParaRPr lang="en-US" sz="1600" dirty="0"/>
          </a:p>
          <a:p>
            <a:pPr marL="0" lvl="0" indent="0">
              <a:spcBef>
                <a:spcPts val="0"/>
              </a:spcBef>
              <a:spcAft>
                <a:spcPts val="300"/>
              </a:spcAft>
              <a:buNone/>
            </a:pPr>
            <a:r>
              <a:rPr lang="en-US" sz="2800" b="1" dirty="0">
                <a:solidFill>
                  <a:srgbClr val="0747A5"/>
                </a:solidFill>
                <a:latin typeface="Gabriola" panose="04040605051002020D02" pitchFamily="82" charset="0"/>
                <a:cs typeface="+mn-cs"/>
              </a:rPr>
              <a:t>All:   </a:t>
            </a:r>
            <a:endParaRPr lang="en-US" b="1" dirty="0" smtClean="0">
              <a:solidFill>
                <a:srgbClr val="3353A2"/>
              </a:solidFill>
              <a:latin typeface="Gabriola" panose="04040605051002020D02" pitchFamily="82" charset="0"/>
            </a:endParaRPr>
          </a:p>
          <a:p>
            <a:pPr marL="0" lvl="0" indent="0">
              <a:spcBef>
                <a:spcPts val="0"/>
              </a:spcBef>
              <a:spcAft>
                <a:spcPts val="300"/>
              </a:spcAft>
              <a:buNone/>
            </a:pPr>
            <a:r>
              <a:rPr lang="en-US" sz="2400" b="1" dirty="0" smtClean="0"/>
              <a:t>Come let us be baptized with winds of the Spirit and refined by the fire of God’s word.</a:t>
            </a:r>
          </a:p>
          <a:p>
            <a:pPr marL="0" lvl="0" indent="0">
              <a:spcBef>
                <a:spcPts val="0"/>
              </a:spcBef>
              <a:spcAft>
                <a:spcPts val="300"/>
              </a:spcAft>
              <a:buNone/>
            </a:pPr>
            <a:endParaRPr lang="en-US" sz="2400" b="1" dirty="0" smtClean="0"/>
          </a:p>
          <a:p>
            <a:pPr marL="0" lvl="0" indent="0">
              <a:spcBef>
                <a:spcPts val="0"/>
              </a:spcBef>
              <a:spcAft>
                <a:spcPts val="300"/>
              </a:spcAft>
              <a:buNone/>
            </a:pPr>
            <a:endParaRPr lang="en-US" sz="2400" b="1" dirty="0" smtClean="0"/>
          </a:p>
          <a:p>
            <a:pPr marL="0" indent="0">
              <a:spcBef>
                <a:spcPts val="0"/>
              </a:spcBef>
              <a:spcAft>
                <a:spcPts val="300"/>
              </a:spcAft>
              <a:buNone/>
            </a:pPr>
            <a:r>
              <a:rPr lang="en-US" sz="2400" i="1" dirty="0" smtClean="0">
                <a:solidFill>
                  <a:schemeClr val="bg2">
                    <a:lumMod val="50000"/>
                  </a:schemeClr>
                </a:solidFill>
              </a:rPr>
              <a:t>Light the candles of Hope, Peace and Joy.</a:t>
            </a:r>
            <a:endParaRPr lang="en-US" sz="2400" i="1" dirty="0">
              <a:solidFill>
                <a:schemeClr val="bg2">
                  <a:lumMod val="50000"/>
                </a:schemeClr>
              </a:solidFill>
            </a:endParaRPr>
          </a:p>
          <a:p>
            <a:pPr marL="0" lvl="0" indent="0">
              <a:spcBef>
                <a:spcPts val="0"/>
              </a:spcBef>
              <a:spcAft>
                <a:spcPts val="300"/>
              </a:spcAft>
              <a:buNone/>
            </a:pPr>
            <a:endParaRPr lang="en-US" sz="2400" b="1" dirty="0"/>
          </a:p>
          <a:p>
            <a:pPr marL="0" lvl="0" indent="0">
              <a:spcBef>
                <a:spcPts val="0"/>
              </a:spcBef>
              <a:spcAft>
                <a:spcPts val="300"/>
              </a:spcAft>
              <a:buNone/>
            </a:pPr>
            <a:endParaRPr lang="en-US" sz="2400" b="1" dirty="0"/>
          </a:p>
        </p:txBody>
      </p:sp>
    </p:spTree>
    <p:extLst>
      <p:ext uri="{BB962C8B-B14F-4D97-AF65-F5344CB8AC3E}">
        <p14:creationId xmlns:p14="http://schemas.microsoft.com/office/powerpoint/2010/main" val="223165961"/>
      </p:ext>
    </p:extLst>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1200" y="72783"/>
            <a:ext cx="3840488" cy="3633223"/>
          </a:xfrm>
          <a:prstGeom prst="rect">
            <a:avLst/>
          </a:prstGeom>
        </p:spPr>
      </p:pic>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43400" y="-27533"/>
            <a:ext cx="3840488" cy="3633223"/>
          </a:xfrm>
          <a:prstGeom prst="rect">
            <a:avLst/>
          </a:prstGeom>
        </p:spPr>
      </p:pic>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95643" y="570733"/>
            <a:ext cx="3840488" cy="3633223"/>
          </a:xfrm>
          <a:prstGeom prst="rect">
            <a:avLst/>
          </a:prstGeom>
        </p:spPr>
      </p:pic>
      <p:sp>
        <p:nvSpPr>
          <p:cNvPr id="7" name="TextBox 6"/>
          <p:cNvSpPr txBox="1"/>
          <p:nvPr/>
        </p:nvSpPr>
        <p:spPr>
          <a:xfrm>
            <a:off x="229716" y="109069"/>
            <a:ext cx="8761884" cy="923330"/>
          </a:xfrm>
          <a:prstGeom prst="rect">
            <a:avLst/>
          </a:prstGeom>
          <a:noFill/>
        </p:spPr>
        <p:txBody>
          <a:bodyPr wrap="square" rtlCol="0">
            <a:spAutoFit/>
          </a:bodyPr>
          <a:lstStyle/>
          <a:p>
            <a:r>
              <a:rPr lang="en-US" sz="2800" dirty="0" smtClean="0">
                <a:solidFill>
                  <a:srgbClr val="D9D9FF"/>
                </a:solidFill>
                <a:latin typeface="Segoe UI" panose="020B0502040204020203" pitchFamily="34" charset="0"/>
                <a:cs typeface="Segoe UI" panose="020B0502040204020203" pitchFamily="34" charset="0"/>
              </a:rPr>
              <a:t>Light the candle of </a:t>
            </a:r>
            <a:r>
              <a:rPr lang="en-US" sz="5400" dirty="0" smtClean="0">
                <a:solidFill>
                  <a:prstClr val="white"/>
                </a:solidFill>
                <a:latin typeface="Gabriola" panose="04040605051002020D02" pitchFamily="82" charset="0"/>
              </a:rPr>
              <a:t>HOPE, PEACE and JOY</a:t>
            </a:r>
            <a:endParaRPr lang="en-US" sz="5400" dirty="0">
              <a:solidFill>
                <a:prstClr val="white"/>
              </a:solidFill>
              <a:latin typeface="Gabriola" panose="04040605051002020D02" pitchFamily="82" charset="0"/>
            </a:endParaRPr>
          </a:p>
        </p:txBody>
      </p:sp>
      <p:pic>
        <p:nvPicPr>
          <p:cNvPr id="13" name="Picture 3" descr="hugecandle"/>
          <p:cNvPicPr>
            <a:picLocks noChangeAspect="1" noChangeArrowheads="1"/>
          </p:cNvPicPr>
          <p:nvPr/>
        </p:nvPicPr>
        <p:blipFill>
          <a:blip r:embed="rId3">
            <a:extLst>
              <a:ext uri="{28A0092B-C50C-407E-A947-70E740481C1C}">
                <a14:useLocalDpi xmlns:a14="http://schemas.microsoft.com/office/drawing/2010/main" val="0"/>
              </a:ext>
            </a:extLst>
          </a:blip>
          <a:srcRect b="58333"/>
          <a:stretch>
            <a:fillRect/>
          </a:stretch>
        </p:blipFill>
        <p:spPr bwMode="auto">
          <a:xfrm>
            <a:off x="7215161" y="1942712"/>
            <a:ext cx="601453" cy="530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846" y="1051236"/>
            <a:ext cx="10754339" cy="7066674"/>
          </a:xfrm>
          <a:prstGeom prst="rect">
            <a:avLst/>
          </a:prstGeom>
        </p:spPr>
      </p:pic>
      <p:pic>
        <p:nvPicPr>
          <p:cNvPr id="10" name="Picture 3" descr="hugecandle"/>
          <p:cNvPicPr>
            <a:picLocks noChangeAspect="1" noChangeArrowheads="1"/>
          </p:cNvPicPr>
          <p:nvPr/>
        </p:nvPicPr>
        <p:blipFill>
          <a:blip r:embed="rId3">
            <a:extLst>
              <a:ext uri="{28A0092B-C50C-407E-A947-70E740481C1C}">
                <a14:useLocalDpi xmlns:a14="http://schemas.microsoft.com/office/drawing/2010/main" val="0"/>
              </a:ext>
            </a:extLst>
          </a:blip>
          <a:srcRect b="58333"/>
          <a:stretch>
            <a:fillRect/>
          </a:stretch>
        </p:blipFill>
        <p:spPr bwMode="auto">
          <a:xfrm>
            <a:off x="3581400" y="1676400"/>
            <a:ext cx="601453" cy="530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descr="hugecandle"/>
          <p:cNvPicPr>
            <a:picLocks noChangeAspect="1" noChangeArrowheads="1"/>
          </p:cNvPicPr>
          <p:nvPr/>
        </p:nvPicPr>
        <p:blipFill>
          <a:blip r:embed="rId3">
            <a:extLst>
              <a:ext uri="{28A0092B-C50C-407E-A947-70E740481C1C}">
                <a14:useLocalDpi xmlns:a14="http://schemas.microsoft.com/office/drawing/2010/main" val="0"/>
              </a:ext>
            </a:extLst>
          </a:blip>
          <a:srcRect b="58333"/>
          <a:stretch>
            <a:fillRect/>
          </a:stretch>
        </p:blipFill>
        <p:spPr bwMode="auto">
          <a:xfrm>
            <a:off x="6075119" y="1524000"/>
            <a:ext cx="601453" cy="530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004834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par>
                                <p:cTn id="8" presetID="10" presetClass="entr" presetSubtype="0" fill="hold" nodeType="withEffect">
                                  <p:stCondLst>
                                    <p:cond delay="50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000"/>
                                        <p:tgtEl>
                                          <p:spTgt spid="12"/>
                                        </p:tgtEl>
                                      </p:cBhvr>
                                    </p:animEffect>
                                  </p:childTnLst>
                                </p:cTn>
                              </p:par>
                              <p:par>
                                <p:cTn id="11" presetID="10" presetClass="entr" presetSubtype="0" fill="hold" nodeType="withEffect">
                                  <p:stCondLst>
                                    <p:cond delay="100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childTnLst>
                                </p:cTn>
                              </p:par>
                              <p:par>
                                <p:cTn id="14" presetID="10" presetClass="entr" presetSubtype="0" fill="hold" nodeType="withEffect">
                                  <p:stCondLst>
                                    <p:cond delay="100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1000"/>
                                        <p:tgtEl>
                                          <p:spTgt spid="14"/>
                                        </p:tgtEl>
                                      </p:cBhvr>
                                    </p:animEffect>
                                  </p:childTnLst>
                                </p:cTn>
                              </p:par>
                            </p:childTnLst>
                          </p:cTn>
                        </p:par>
                        <p:par>
                          <p:cTn id="17" fill="hold">
                            <p:stCondLst>
                              <p:cond delay="2000"/>
                            </p:stCondLst>
                            <p:childTnLst>
                              <p:par>
                                <p:cTn id="18" presetID="10" presetClass="entr" presetSubtype="0" fill="hold" nodeType="afterEffect">
                                  <p:stCondLst>
                                    <p:cond delay="100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childTnLst>
                                </p:cTn>
                              </p:par>
                              <p:par>
                                <p:cTn id="21" presetID="10" presetClass="entr" presetSubtype="0" fill="hold" nodeType="withEffect">
                                  <p:stCondLst>
                                    <p:cond delay="100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00742" y="399144"/>
            <a:ext cx="8534400" cy="5486400"/>
          </a:xfrm>
        </p:spPr>
        <p:txBody>
          <a:bodyPr>
            <a:noAutofit/>
          </a:bodyPr>
          <a:lstStyle/>
          <a:p>
            <a:pPr marL="0" lvl="0" indent="0">
              <a:spcBef>
                <a:spcPts val="0"/>
              </a:spcBef>
              <a:spcAft>
                <a:spcPts val="300"/>
              </a:spcAft>
              <a:buNone/>
            </a:pPr>
            <a:r>
              <a:rPr lang="en-US" sz="2800" b="1" dirty="0" smtClean="0">
                <a:solidFill>
                  <a:srgbClr val="0747A5"/>
                </a:solidFill>
                <a:latin typeface="Gabriola" panose="04040605051002020D02" pitchFamily="82" charset="0"/>
                <a:cs typeface="+mn-cs"/>
              </a:rPr>
              <a:t>One</a:t>
            </a:r>
            <a:r>
              <a:rPr lang="en-US" sz="2800" b="1" dirty="0">
                <a:solidFill>
                  <a:srgbClr val="0747A5"/>
                </a:solidFill>
                <a:latin typeface="Gabriola" panose="04040605051002020D02" pitchFamily="82" charset="0"/>
                <a:cs typeface="+mn-cs"/>
              </a:rPr>
              <a:t>:  </a:t>
            </a:r>
            <a:r>
              <a:rPr lang="en-US" b="1" dirty="0">
                <a:solidFill>
                  <a:srgbClr val="3353A2"/>
                </a:solidFill>
                <a:latin typeface="Gabriola" panose="04040605051002020D02" pitchFamily="82" charset="0"/>
              </a:rPr>
              <a:t>	</a:t>
            </a:r>
            <a:endParaRPr lang="en-US" b="1" dirty="0" smtClean="0">
              <a:solidFill>
                <a:srgbClr val="3353A2"/>
              </a:solidFill>
              <a:latin typeface="Gabriola" panose="04040605051002020D02" pitchFamily="82" charset="0"/>
            </a:endParaRPr>
          </a:p>
          <a:p>
            <a:pPr marL="0" lvl="0" indent="0">
              <a:spcBef>
                <a:spcPts val="0"/>
              </a:spcBef>
              <a:spcAft>
                <a:spcPts val="300"/>
              </a:spcAft>
              <a:buNone/>
            </a:pPr>
            <a:r>
              <a:rPr lang="en-US" sz="2400" dirty="0" smtClean="0"/>
              <a:t>Let us, though many, pray in one voice.</a:t>
            </a:r>
          </a:p>
          <a:p>
            <a:pPr marL="0" lvl="0" indent="0">
              <a:spcBef>
                <a:spcPts val="0"/>
              </a:spcBef>
              <a:spcAft>
                <a:spcPts val="300"/>
              </a:spcAft>
              <a:buNone/>
            </a:pPr>
            <a:endParaRPr lang="en-US" sz="1050" dirty="0"/>
          </a:p>
          <a:p>
            <a:pPr marL="0" lvl="0" indent="0">
              <a:spcBef>
                <a:spcPts val="0"/>
              </a:spcBef>
              <a:spcAft>
                <a:spcPts val="300"/>
              </a:spcAft>
              <a:buNone/>
            </a:pPr>
            <a:r>
              <a:rPr lang="en-US" sz="2800" b="1" dirty="0">
                <a:solidFill>
                  <a:srgbClr val="0747A5"/>
                </a:solidFill>
                <a:latin typeface="Gabriola" panose="04040605051002020D02" pitchFamily="82" charset="0"/>
                <a:cs typeface="+mn-cs"/>
              </a:rPr>
              <a:t>All:   </a:t>
            </a:r>
            <a:endParaRPr lang="en-US" b="1" dirty="0" smtClean="0">
              <a:solidFill>
                <a:srgbClr val="3353A2"/>
              </a:solidFill>
              <a:latin typeface="Gabriola" panose="04040605051002020D02" pitchFamily="82" charset="0"/>
            </a:endParaRPr>
          </a:p>
          <a:p>
            <a:pPr marL="0" lvl="0" indent="0">
              <a:spcBef>
                <a:spcPts val="0"/>
              </a:spcBef>
              <a:spcAft>
                <a:spcPts val="300"/>
              </a:spcAft>
              <a:buNone/>
            </a:pPr>
            <a:r>
              <a:rPr lang="en-US" sz="2400" b="1" dirty="0" smtClean="0"/>
              <a:t>Gracious and loving God, as we await the coming                        of the One whom you sent, grant that our waiting                     might be the active kind. Give us the courage to meet              the challenge of altering our thoughts and feelings    about the world around us so that our actions might     also be changed. Help us to keep our priorities straight, our passions properly pointed, and our eyes fixed upon the prize of joy. Remind us that you lovingly require evidence of our repentance – kindness, justice and fairness. We pray in the name of Jesus Christ. Amen.</a:t>
            </a:r>
          </a:p>
          <a:p>
            <a:pPr marL="0" lvl="0" indent="0">
              <a:spcBef>
                <a:spcPts val="0"/>
              </a:spcBef>
              <a:spcAft>
                <a:spcPts val="300"/>
              </a:spcAft>
              <a:buNone/>
            </a:pPr>
            <a:endParaRPr lang="en-US" sz="2400" b="1" dirty="0" smtClean="0"/>
          </a:p>
          <a:p>
            <a:pPr marL="0" indent="0">
              <a:spcBef>
                <a:spcPts val="0"/>
              </a:spcBef>
              <a:spcAft>
                <a:spcPts val="300"/>
              </a:spcAft>
              <a:buNone/>
            </a:pPr>
            <a:r>
              <a:rPr lang="en-US" sz="2400" i="1" dirty="0" smtClean="0">
                <a:solidFill>
                  <a:schemeClr val="bg2">
                    <a:lumMod val="50000"/>
                  </a:schemeClr>
                </a:solidFill>
              </a:rPr>
              <a:t> </a:t>
            </a:r>
            <a:endParaRPr lang="en-US" sz="2400" i="1" dirty="0">
              <a:solidFill>
                <a:schemeClr val="bg2">
                  <a:lumMod val="50000"/>
                </a:schemeClr>
              </a:solidFill>
            </a:endParaRPr>
          </a:p>
          <a:p>
            <a:pPr marL="0" lvl="0" indent="0">
              <a:spcBef>
                <a:spcPts val="0"/>
              </a:spcBef>
              <a:spcAft>
                <a:spcPts val="300"/>
              </a:spcAft>
              <a:buNone/>
            </a:pPr>
            <a:endParaRPr lang="en-US" sz="2400" b="1" dirty="0"/>
          </a:p>
          <a:p>
            <a:pPr marL="0" lvl="0" indent="0">
              <a:spcBef>
                <a:spcPts val="0"/>
              </a:spcBef>
              <a:spcAft>
                <a:spcPts val="300"/>
              </a:spcAft>
              <a:buNone/>
            </a:pPr>
            <a:endParaRPr lang="en-US" sz="2400" b="1" dirty="0"/>
          </a:p>
        </p:txBody>
      </p:sp>
    </p:spTree>
    <p:extLst>
      <p:ext uri="{BB962C8B-B14F-4D97-AF65-F5344CB8AC3E}">
        <p14:creationId xmlns:p14="http://schemas.microsoft.com/office/powerpoint/2010/main" val="630229438"/>
      </p:ext>
    </p:extLst>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82253" y="216068"/>
            <a:ext cx="8534400" cy="5486400"/>
          </a:xfrm>
        </p:spPr>
        <p:txBody>
          <a:bodyPr>
            <a:normAutofit lnSpcReduction="10000"/>
          </a:bodyPr>
          <a:lstStyle/>
          <a:p>
            <a:pPr marL="0" indent="0">
              <a:buNone/>
            </a:pPr>
            <a:r>
              <a:rPr lang="en-US" sz="5200" b="1" dirty="0">
                <a:solidFill>
                  <a:srgbClr val="0747A5"/>
                </a:solidFill>
                <a:latin typeface="Gabriola" panose="04040605051002020D02" pitchFamily="82" charset="0"/>
                <a:cs typeface="+mn-cs"/>
              </a:rPr>
              <a:t>Call to Offering </a:t>
            </a:r>
          </a:p>
          <a:p>
            <a:pPr marL="0" indent="0">
              <a:buNone/>
            </a:pPr>
            <a:r>
              <a:rPr lang="en-US" sz="2000" i="1" dirty="0">
                <a:solidFill>
                  <a:schemeClr val="bg2">
                    <a:lumMod val="50000"/>
                  </a:schemeClr>
                </a:solidFill>
              </a:rPr>
              <a:t>F</a:t>
            </a:r>
            <a:r>
              <a:rPr lang="en-US" sz="2000" i="1" dirty="0" smtClean="0">
                <a:solidFill>
                  <a:schemeClr val="bg2">
                    <a:lumMod val="50000"/>
                  </a:schemeClr>
                </a:solidFill>
              </a:rPr>
              <a:t>or churches receiving the Christmas Fund Offering today.</a:t>
            </a:r>
            <a:endParaRPr lang="en-US" sz="2000" i="1" dirty="0">
              <a:solidFill>
                <a:schemeClr val="bg2">
                  <a:lumMod val="50000"/>
                </a:schemeClr>
              </a:solidFill>
            </a:endParaRPr>
          </a:p>
          <a:p>
            <a:pPr marL="0" indent="0" fontAlgn="ctr">
              <a:lnSpc>
                <a:spcPct val="120000"/>
              </a:lnSpc>
              <a:spcAft>
                <a:spcPts val="600"/>
              </a:spcAft>
              <a:buNone/>
            </a:pPr>
            <a:r>
              <a:rPr lang="en-US" sz="2800" b="1" dirty="0" smtClean="0">
                <a:solidFill>
                  <a:srgbClr val="0747A5"/>
                </a:solidFill>
                <a:latin typeface="Gabriola" panose="04040605051002020D02" pitchFamily="82" charset="0"/>
                <a:cs typeface="+mn-cs"/>
              </a:rPr>
              <a:t>One:</a:t>
            </a:r>
            <a:endParaRPr lang="en-US" sz="2800" dirty="0" smtClean="0"/>
          </a:p>
          <a:p>
            <a:pPr marL="0" indent="0">
              <a:lnSpc>
                <a:spcPct val="120000"/>
              </a:lnSpc>
              <a:spcBef>
                <a:spcPts val="600"/>
              </a:spcBef>
              <a:buNone/>
            </a:pPr>
            <a:r>
              <a:rPr lang="en-US" sz="2400" dirty="0" smtClean="0"/>
              <a:t>Giving can be seen as a privilege rather than a problem, especially when we do so under the influence of joy. Mother Teresa described joy as a net of love by which souls may be caught. During the Advent season, in addition to our regular offering, we embrace a unique giving opportunity; a Special Mission Offering of the United Church of Christ called the Christmas Fund. This offering celebrates clergy and lay    leaders who have shared their gifts and cast their nets                     on behalf of the Church of Jesus Christ.</a:t>
            </a:r>
            <a:endParaRPr lang="en-US" sz="2400" dirty="0"/>
          </a:p>
        </p:txBody>
      </p:sp>
    </p:spTree>
    <p:extLst>
      <p:ext uri="{BB962C8B-B14F-4D97-AF65-F5344CB8AC3E}">
        <p14:creationId xmlns:p14="http://schemas.microsoft.com/office/powerpoint/2010/main" val="1754238401"/>
      </p:ext>
    </p:ext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96767" y="390236"/>
            <a:ext cx="8534400" cy="5486400"/>
          </a:xfrm>
        </p:spPr>
        <p:txBody>
          <a:bodyPr>
            <a:normAutofit/>
          </a:bodyPr>
          <a:lstStyle/>
          <a:p>
            <a:pPr marL="0" indent="0" fontAlgn="ctr">
              <a:spcAft>
                <a:spcPts val="600"/>
              </a:spcAft>
              <a:buNone/>
            </a:pPr>
            <a:r>
              <a:rPr lang="en-US" sz="2800" b="1" dirty="0">
                <a:solidFill>
                  <a:srgbClr val="0747A5"/>
                </a:solidFill>
                <a:latin typeface="Gabriola" panose="04040605051002020D02" pitchFamily="82" charset="0"/>
                <a:cs typeface="+mn-cs"/>
              </a:rPr>
              <a:t>Call to Offering  Continued…</a:t>
            </a:r>
          </a:p>
          <a:p>
            <a:pPr marL="0" indent="0">
              <a:buNone/>
            </a:pPr>
            <a:endParaRPr lang="en-US" sz="1600" dirty="0" smtClean="0"/>
          </a:p>
          <a:p>
            <a:pPr marL="0" indent="0">
              <a:lnSpc>
                <a:spcPct val="110000"/>
              </a:lnSpc>
              <a:spcBef>
                <a:spcPts val="0"/>
              </a:spcBef>
              <a:buNone/>
            </a:pPr>
            <a:r>
              <a:rPr lang="en-US" sz="2400" dirty="0"/>
              <a:t>This offering benefits active and retired pastors                                    and lay employees with health care, retirement income,                  and relief from financial emergency.  The Christmas Fund Offering represents a moment when we return a portion                     of the love we have received to those who have first loved and served us. Let us pour out our joy even as we are                                                                                   filled with expectation for the coming Messiah.</a:t>
            </a:r>
          </a:p>
          <a:p>
            <a:pPr marL="0" indent="0">
              <a:spcBef>
                <a:spcPts val="0"/>
              </a:spcBef>
              <a:buNone/>
            </a:pPr>
            <a:endParaRPr lang="en-US" sz="2400" dirty="0"/>
          </a:p>
          <a:p>
            <a:pPr marL="0" indent="0">
              <a:spcBef>
                <a:spcPts val="0"/>
              </a:spcBef>
              <a:buNone/>
            </a:pPr>
            <a:endParaRPr lang="en-US" sz="2400" dirty="0" smtClean="0"/>
          </a:p>
          <a:p>
            <a:pPr marL="0" indent="0">
              <a:spcBef>
                <a:spcPts val="0"/>
              </a:spcBef>
              <a:buNone/>
            </a:pPr>
            <a:endParaRPr lang="en-US" sz="2400" dirty="0"/>
          </a:p>
          <a:p>
            <a:pPr marL="0" indent="0">
              <a:spcBef>
                <a:spcPts val="0"/>
              </a:spcBef>
              <a:buNone/>
            </a:pPr>
            <a:endParaRPr lang="en-US" sz="2400" dirty="0" smtClean="0"/>
          </a:p>
          <a:p>
            <a:pPr marL="0" indent="0">
              <a:spcBef>
                <a:spcPts val="0"/>
              </a:spcBef>
              <a:buNone/>
            </a:pPr>
            <a:endParaRPr lang="en-US" sz="2400" dirty="0"/>
          </a:p>
          <a:p>
            <a:pPr marL="0" indent="0">
              <a:spcBef>
                <a:spcPts val="0"/>
              </a:spcBef>
              <a:buNone/>
            </a:pPr>
            <a:endParaRPr lang="en-US" sz="2400" dirty="0" smtClean="0"/>
          </a:p>
          <a:p>
            <a:pPr marL="0" indent="0">
              <a:spcBef>
                <a:spcPts val="0"/>
              </a:spcBef>
              <a:buNone/>
            </a:pPr>
            <a:endParaRPr lang="en-US" sz="2400" dirty="0"/>
          </a:p>
          <a:p>
            <a:pPr marL="0" indent="0">
              <a:spcBef>
                <a:spcPts val="0"/>
              </a:spcBef>
              <a:buNone/>
            </a:pPr>
            <a:endParaRPr lang="en-US" sz="2400" dirty="0" smtClean="0"/>
          </a:p>
          <a:p>
            <a:pPr marL="0" indent="0">
              <a:spcBef>
                <a:spcPts val="0"/>
              </a:spcBef>
              <a:buNone/>
            </a:pPr>
            <a:endParaRPr lang="en-US" sz="2400" dirty="0"/>
          </a:p>
          <a:p>
            <a:pPr marL="0" indent="0">
              <a:spcBef>
                <a:spcPts val="0"/>
              </a:spcBef>
              <a:buNone/>
            </a:pPr>
            <a:endParaRPr lang="en-US" dirty="0"/>
          </a:p>
        </p:txBody>
      </p:sp>
    </p:spTree>
    <p:extLst>
      <p:ext uri="{BB962C8B-B14F-4D97-AF65-F5344CB8AC3E}">
        <p14:creationId xmlns:p14="http://schemas.microsoft.com/office/powerpoint/2010/main" val="3675074598"/>
      </p:ext>
    </p:extLst>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90170" y="193764"/>
            <a:ext cx="8534400" cy="6035040"/>
          </a:xfrm>
        </p:spPr>
        <p:txBody>
          <a:bodyPr/>
          <a:lstStyle/>
          <a:p>
            <a:pPr marL="0" indent="0">
              <a:buNone/>
            </a:pPr>
            <a:r>
              <a:rPr lang="en-US" sz="4800" b="1" dirty="0">
                <a:solidFill>
                  <a:srgbClr val="0747A5"/>
                </a:solidFill>
                <a:latin typeface="Gabriola" panose="04040605051002020D02" pitchFamily="82" charset="0"/>
                <a:cs typeface="+mn-cs"/>
              </a:rPr>
              <a:t>Prayer of Dedication</a:t>
            </a:r>
          </a:p>
          <a:p>
            <a:pPr marL="0" indent="0" fontAlgn="ctr">
              <a:spcAft>
                <a:spcPts val="600"/>
              </a:spcAft>
              <a:buNone/>
            </a:pPr>
            <a:r>
              <a:rPr lang="en-US" sz="2800" b="1" dirty="0">
                <a:solidFill>
                  <a:srgbClr val="0747A5"/>
                </a:solidFill>
                <a:latin typeface="Gabriola" panose="04040605051002020D02" pitchFamily="82" charset="0"/>
                <a:cs typeface="+mn-cs"/>
              </a:rPr>
              <a:t>One: </a:t>
            </a:r>
          </a:p>
          <a:p>
            <a:pPr marL="0" indent="0">
              <a:buNone/>
            </a:pPr>
            <a:r>
              <a:rPr lang="en-US" sz="2400" dirty="0" smtClean="0"/>
              <a:t>Please join me in prayer.</a:t>
            </a:r>
          </a:p>
          <a:p>
            <a:pPr marL="0" indent="0">
              <a:buNone/>
            </a:pPr>
            <a:endParaRPr lang="en-US" sz="1050" dirty="0" smtClean="0"/>
          </a:p>
          <a:p>
            <a:pPr marL="0" indent="0" fontAlgn="ctr">
              <a:spcAft>
                <a:spcPts val="600"/>
              </a:spcAft>
              <a:buNone/>
            </a:pPr>
            <a:r>
              <a:rPr lang="en-US" sz="2800" b="1" dirty="0">
                <a:solidFill>
                  <a:srgbClr val="0747A5"/>
                </a:solidFill>
                <a:latin typeface="Gabriola" panose="04040605051002020D02" pitchFamily="82" charset="0"/>
                <a:cs typeface="+mn-cs"/>
              </a:rPr>
              <a:t>All:</a:t>
            </a:r>
          </a:p>
          <a:p>
            <a:pPr marL="0" indent="0">
              <a:buNone/>
            </a:pPr>
            <a:r>
              <a:rPr lang="en-US" sz="2400" b="1" dirty="0" smtClean="0"/>
              <a:t>God of justice and joy, we make this special offering knowing that it is acceptable not only because there        are those who need our gifts, but also because you      have called us to be givers. Bless these donations and multiply them by your Holy Spirit so that they may     bring assurance of your provision and grace to those     who have faithfully served the untied Church of </a:t>
            </a:r>
            <a:r>
              <a:rPr lang="en-US" sz="2400" b="1" dirty="0"/>
              <a:t>C</a:t>
            </a:r>
            <a:r>
              <a:rPr lang="en-US" sz="2400" b="1" dirty="0" smtClean="0"/>
              <a:t>hrist.    In Jesus’ name we pray. Amen</a:t>
            </a:r>
            <a:endParaRPr lang="en-US" sz="2400" b="1" dirty="0"/>
          </a:p>
        </p:txBody>
      </p:sp>
    </p:spTree>
    <p:extLst>
      <p:ext uri="{BB962C8B-B14F-4D97-AF65-F5344CB8AC3E}">
        <p14:creationId xmlns:p14="http://schemas.microsoft.com/office/powerpoint/2010/main" val="889551894"/>
      </p:ext>
    </p:extLst>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Advent 2013 Trial Bi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11398</TotalTime>
  <Words>360</Words>
  <Application>Microsoft Office PowerPoint</Application>
  <PresentationFormat>On-screen Show (4:3)</PresentationFormat>
  <Paragraphs>53</Paragraphs>
  <Slides>11</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vt:i4>
      </vt:variant>
    </vt:vector>
  </HeadingPairs>
  <TitlesOfParts>
    <vt:vector size="19" baseType="lpstr">
      <vt:lpstr>Arial</vt:lpstr>
      <vt:lpstr>Optima</vt:lpstr>
      <vt:lpstr>Gabriola</vt:lpstr>
      <vt:lpstr>Adobe Devanagari</vt:lpstr>
      <vt:lpstr>Calibri</vt:lpstr>
      <vt:lpstr>Charlemagne Std</vt:lpstr>
      <vt:lpstr>Segoe UI</vt:lpstr>
      <vt:lpstr>Advent 2013 Trial Big</vt:lpstr>
      <vt:lpstr>THIRD Sunday in Advent Sunday, DECEMBER 13th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Christmas Fund 2013</dc:title>
  <dc:creator>Susan Faulstick</dc:creator>
  <cp:lastModifiedBy>Susan Faulstick</cp:lastModifiedBy>
  <cp:revision>194</cp:revision>
  <cp:lastPrinted>2014-10-24T19:33:43Z</cp:lastPrinted>
  <dcterms:created xsi:type="dcterms:W3CDTF">2013-10-01T14:56:24Z</dcterms:created>
  <dcterms:modified xsi:type="dcterms:W3CDTF">2015-10-29T21:02:09Z</dcterms:modified>
</cp:coreProperties>
</file>