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319" r:id="rId2"/>
    <p:sldId id="289" r:id="rId3"/>
    <p:sldId id="312" r:id="rId4"/>
    <p:sldId id="318" r:id="rId5"/>
    <p:sldId id="316" r:id="rId6"/>
    <p:sldId id="317" r:id="rId7"/>
    <p:sldId id="315" r:id="rId8"/>
    <p:sldId id="304" r:id="rId9"/>
    <p:sldId id="320" r:id="rId10"/>
    <p:sldId id="309" r:id="rId11"/>
    <p:sldId id="306" r:id="rId12"/>
  </p:sldIdLst>
  <p:sldSz cx="9144000" cy="6858000" type="screen4x3"/>
  <p:notesSz cx="7315200" cy="9601200"/>
  <p:embeddedFontLst>
    <p:embeddedFont>
      <p:font typeface="Gabriola" panose="04040605051002020D02" pitchFamily="82" charset="0"/>
      <p:regular r:id="rId15"/>
    </p:embeddedFont>
    <p:embeddedFont>
      <p:font typeface="Lexia" panose="00000400000000000000" pitchFamily="2" charset="0"/>
      <p:regular r:id="rId16"/>
      <p:bold r:id="rId17"/>
    </p:embeddedFont>
    <p:embeddedFont>
      <p:font typeface="Calibri" panose="020F0502020204030204" pitchFamily="34" charset="0"/>
      <p:regular r:id="rId18"/>
      <p:bold r:id="rId19"/>
      <p:italic r:id="rId20"/>
      <p:boldItalic r:id="rId21"/>
    </p:embeddedFont>
    <p:embeddedFont>
      <p:font typeface="Segoe UI" panose="020B0502040204020203"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E4"/>
    <a:srgbClr val="D6CAB2"/>
    <a:srgbClr val="F6F5F0"/>
    <a:srgbClr val="9D8E71"/>
    <a:srgbClr val="0146AB"/>
    <a:srgbClr val="0747A5"/>
    <a:srgbClr val="013A8D"/>
    <a:srgbClr val="004A82"/>
    <a:srgbClr val="000F32"/>
    <a:srgbClr val="0005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autoAdjust="0"/>
    <p:restoredTop sz="92582" autoAdjust="0"/>
  </p:normalViewPr>
  <p:slideViewPr>
    <p:cSldViewPr>
      <p:cViewPr>
        <p:scale>
          <a:sx n="66" d="100"/>
          <a:sy n="66" d="100"/>
        </p:scale>
        <p:origin x="-1878" y="-372"/>
      </p:cViewPr>
      <p:guideLst>
        <p:guide orient="horz" pos="1632"/>
        <p:guide orient="horz" pos="2352"/>
        <p:guide orient="horz" pos="432"/>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11/3/2016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C04121-AAB6-479F-A531-D3312DAD1EF4}" type="datetimeFigureOut">
              <a:rPr lang="en-US" smtClean="0"/>
              <a:t>11/3/2016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E7D07D4A-CDDD-46E3-BB3C-A6C1F112004D}" type="slidenum">
              <a:rPr lang="en-US" smtClean="0"/>
              <a:t>‹#›</a:t>
            </a:fld>
            <a:endParaRPr lang="en-US"/>
          </a:p>
        </p:txBody>
      </p:sp>
    </p:spTree>
    <p:extLst>
      <p:ext uri="{BB962C8B-B14F-4D97-AF65-F5344CB8AC3E}">
        <p14:creationId xmlns:p14="http://schemas.microsoft.com/office/powerpoint/2010/main" val="306851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1538-2E64-4ED4-BA28-E1831C284724}" type="slidenum">
              <a:rPr lang="en-US" smtClean="0"/>
              <a:t>1</a:t>
            </a:fld>
            <a:endParaRPr lang="en-US"/>
          </a:p>
        </p:txBody>
      </p:sp>
    </p:spTree>
    <p:extLst>
      <p:ext uri="{BB962C8B-B14F-4D97-AF65-F5344CB8AC3E}">
        <p14:creationId xmlns:p14="http://schemas.microsoft.com/office/powerpoint/2010/main" val="289062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07D4A-CDDD-46E3-BB3C-A6C1F112004D}" type="slidenum">
              <a:rPr lang="en-US" smtClean="0"/>
              <a:t>3</a:t>
            </a:fld>
            <a:endParaRPr lang="en-US"/>
          </a:p>
        </p:txBody>
      </p:sp>
    </p:spTree>
    <p:extLst>
      <p:ext uri="{BB962C8B-B14F-4D97-AF65-F5344CB8AC3E}">
        <p14:creationId xmlns:p14="http://schemas.microsoft.com/office/powerpoint/2010/main" val="140176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07D4A-CDDD-46E3-BB3C-A6C1F112004D}" type="slidenum">
              <a:rPr lang="en-US" smtClean="0"/>
              <a:t>4</a:t>
            </a:fld>
            <a:endParaRPr lang="en-US"/>
          </a:p>
        </p:txBody>
      </p:sp>
    </p:spTree>
    <p:extLst>
      <p:ext uri="{BB962C8B-B14F-4D97-AF65-F5344CB8AC3E}">
        <p14:creationId xmlns:p14="http://schemas.microsoft.com/office/powerpoint/2010/main" val="1401767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07D4A-CDDD-46E3-BB3C-A6C1F112004D}" type="slidenum">
              <a:rPr lang="en-US" smtClean="0"/>
              <a:t>5</a:t>
            </a:fld>
            <a:endParaRPr lang="en-US"/>
          </a:p>
        </p:txBody>
      </p:sp>
    </p:spTree>
    <p:extLst>
      <p:ext uri="{BB962C8B-B14F-4D97-AF65-F5344CB8AC3E}">
        <p14:creationId xmlns:p14="http://schemas.microsoft.com/office/powerpoint/2010/main" val="140176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07D4A-CDDD-46E3-BB3C-A6C1F112004D}" type="slidenum">
              <a:rPr lang="en-US" smtClean="0"/>
              <a:t>6</a:t>
            </a:fld>
            <a:endParaRPr lang="en-US"/>
          </a:p>
        </p:txBody>
      </p:sp>
    </p:spTree>
    <p:extLst>
      <p:ext uri="{BB962C8B-B14F-4D97-AF65-F5344CB8AC3E}">
        <p14:creationId xmlns:p14="http://schemas.microsoft.com/office/powerpoint/2010/main" val="140176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Lexia" panose="00000400000000000000" pitchFamily="2" charset="0"/>
              </a:defRPr>
            </a:lvl1pPr>
            <a:lvl2pPr>
              <a:defRPr sz="2800">
                <a:latin typeface="Lexia" panose="00000400000000000000" pitchFamily="2" charset="0"/>
              </a:defRPr>
            </a:lvl2pPr>
            <a:lvl3pPr>
              <a:defRPr sz="2400">
                <a:latin typeface="Lexia" panose="00000400000000000000" pitchFamily="2" charset="0"/>
              </a:defRPr>
            </a:lvl3pPr>
            <a:lvl4pPr>
              <a:defRPr sz="2000">
                <a:latin typeface="Lexia" panose="00000400000000000000" pitchFamily="2" charset="0"/>
              </a:defRPr>
            </a:lvl4pPr>
            <a:lvl5pPr>
              <a:defRPr sz="2000">
                <a:latin typeface="Lexia" panose="00000400000000000000" pitchFamily="2"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Lexia" panose="00000400000000000000" pitchFamily="2" charset="0"/>
              </a:defRPr>
            </a:lvl1pPr>
            <a:lvl2pPr>
              <a:defRPr sz="2800">
                <a:latin typeface="Lexia" panose="00000400000000000000" pitchFamily="2" charset="0"/>
              </a:defRPr>
            </a:lvl2pPr>
            <a:lvl3pPr>
              <a:defRPr sz="2400">
                <a:latin typeface="Lexia" panose="00000400000000000000" pitchFamily="2" charset="0"/>
              </a:defRPr>
            </a:lvl3pPr>
            <a:lvl4pPr>
              <a:defRPr sz="2000">
                <a:latin typeface="Lexia" panose="00000400000000000000" pitchFamily="2" charset="0"/>
              </a:defRPr>
            </a:lvl4pPr>
            <a:lvl5pPr>
              <a:defRPr sz="2000">
                <a:latin typeface="Lexia" panose="00000400000000000000" pitchFamily="2"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lvl1pPr>
              <a:defRPr>
                <a:latin typeface="Lexia" panose="00000400000000000000" pitchFamily="2" charset="0"/>
              </a:defRPr>
            </a:lvl1pPr>
            <a:lvl2pPr>
              <a:defRPr>
                <a:latin typeface="Lexia" panose="00000400000000000000" pitchFamily="2" charset="0"/>
              </a:defRPr>
            </a:lvl2pPr>
            <a:lvl3pPr>
              <a:defRPr>
                <a:latin typeface="Lexia" panose="00000400000000000000" pitchFamily="2" charset="0"/>
              </a:defRPr>
            </a:lvl3pPr>
            <a:lvl4pPr>
              <a:defRPr>
                <a:latin typeface="Lexia" panose="00000400000000000000" pitchFamily="2" charset="0"/>
              </a:defRPr>
            </a:lvl4pPr>
            <a:lvl5pPr>
              <a:defRPr>
                <a:latin typeface="Lexia" panose="000004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Lexia" panose="00000400000000000000" pitchFamily="2" charset="0"/>
                <a:cs typeface="Segoe UI" panose="020B0502040204020203" pitchFamily="34" charset="0"/>
              </a:defRPr>
            </a:lvl1pPr>
            <a:lvl2pPr>
              <a:defRPr>
                <a:latin typeface="Lexia" panose="00000400000000000000" pitchFamily="2" charset="0"/>
                <a:cs typeface="Segoe UI" panose="020B0502040204020203" pitchFamily="34" charset="0"/>
              </a:defRPr>
            </a:lvl2pPr>
            <a:lvl3pPr>
              <a:defRPr>
                <a:latin typeface="Lexia" panose="00000400000000000000" pitchFamily="2" charset="0"/>
                <a:cs typeface="Segoe UI" panose="020B0502040204020203" pitchFamily="34" charset="0"/>
              </a:defRPr>
            </a:lvl3pPr>
            <a:lvl4pPr>
              <a:defRPr>
                <a:latin typeface="Lexia" panose="00000400000000000000" pitchFamily="2" charset="0"/>
                <a:cs typeface="Segoe UI" panose="020B0502040204020203" pitchFamily="34" charset="0"/>
              </a:defRPr>
            </a:lvl4pPr>
            <a:lvl5pPr>
              <a:defRPr>
                <a:latin typeface="Lexia" panose="00000400000000000000" pitchFamily="2"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Lexia" panose="00000400000000000000" pitchFamily="2" charset="0"/>
              </a:defRPr>
            </a:lvl1pPr>
            <a:lvl2pPr>
              <a:defRPr>
                <a:latin typeface="Lexia" panose="00000400000000000000" pitchFamily="2" charset="0"/>
              </a:defRPr>
            </a:lvl2pPr>
            <a:lvl3pPr>
              <a:defRPr>
                <a:latin typeface="Lexia" panose="00000400000000000000" pitchFamily="2" charset="0"/>
              </a:defRPr>
            </a:lvl3pPr>
            <a:lvl4pPr>
              <a:defRPr>
                <a:latin typeface="Lexia" panose="00000400000000000000" pitchFamily="2" charset="0"/>
              </a:defRPr>
            </a:lvl4pPr>
            <a:lvl5pPr>
              <a:defRPr>
                <a:latin typeface="Lexia" panose="000004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Lexia" panose="00000400000000000000" pitchFamily="2" charset="0"/>
              </a:defRPr>
            </a:lvl1pPr>
            <a:lvl2pPr>
              <a:defRPr>
                <a:latin typeface="Lexia" panose="00000400000000000000" pitchFamily="2" charset="0"/>
              </a:defRPr>
            </a:lvl2pPr>
            <a:lvl3pPr>
              <a:defRPr>
                <a:latin typeface="Lexia" panose="00000400000000000000" pitchFamily="2" charset="0"/>
              </a:defRPr>
            </a:lvl3pPr>
            <a:lvl4pPr>
              <a:defRPr>
                <a:latin typeface="Lexia" panose="00000400000000000000" pitchFamily="2" charset="0"/>
              </a:defRPr>
            </a:lvl4pPr>
            <a:lvl5pPr>
              <a:defRPr>
                <a:latin typeface="Lexia" panose="000004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atin typeface="Lexia" panose="00000400000000000000" pitchFamily="2" charset="0"/>
              </a:defRPr>
            </a:lvl1pPr>
            <a:lvl2pPr>
              <a:defRPr sz="2800">
                <a:latin typeface="Lexia" panose="00000400000000000000" pitchFamily="2" charset="0"/>
              </a:defRPr>
            </a:lvl2pPr>
            <a:lvl3pPr>
              <a:defRPr sz="2400">
                <a:latin typeface="Lexia" panose="00000400000000000000" pitchFamily="2" charset="0"/>
              </a:defRPr>
            </a:lvl3pPr>
            <a:lvl4pPr>
              <a:defRPr sz="2000">
                <a:latin typeface="Lexia" panose="00000400000000000000" pitchFamily="2" charset="0"/>
              </a:defRPr>
            </a:lvl4pPr>
            <a:lvl5pPr>
              <a:defRPr sz="2000">
                <a:latin typeface="Lexia" panose="00000400000000000000" pitchFamily="2"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Lexia" panose="00000400000000000000" pitchFamily="2" charset="0"/>
              </a:defRPr>
            </a:lvl1pPr>
            <a:lvl2pPr>
              <a:defRPr sz="2800">
                <a:latin typeface="Lexia" panose="00000400000000000000" pitchFamily="2" charset="0"/>
              </a:defRPr>
            </a:lvl2pPr>
            <a:lvl3pPr>
              <a:defRPr sz="2400">
                <a:latin typeface="Lexia" panose="00000400000000000000" pitchFamily="2" charset="0"/>
              </a:defRPr>
            </a:lvl3pPr>
            <a:lvl4pPr>
              <a:defRPr sz="2000">
                <a:latin typeface="Lexia" panose="00000400000000000000" pitchFamily="2" charset="0"/>
              </a:defRPr>
            </a:lvl4pPr>
            <a:lvl5pPr>
              <a:defRPr sz="2000">
                <a:latin typeface="Lexia" panose="00000400000000000000" pitchFamily="2"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Gabriola" panose="04040605051002020D02" pitchFamily="8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briola" panose="04040605051002020D02" pitchFamily="8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6CAB2"/>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082315" cy="6858000"/>
          </a:xfrm>
          <a:prstGeom prst="rect">
            <a:avLst/>
          </a:prstGeom>
        </p:spPr>
      </p:pic>
      <p:sp>
        <p:nvSpPr>
          <p:cNvPr id="5" name="Rectangle 4"/>
          <p:cNvSpPr/>
          <p:nvPr/>
        </p:nvSpPr>
        <p:spPr>
          <a:xfrm>
            <a:off x="0" y="4114800"/>
            <a:ext cx="9144000" cy="2743202"/>
          </a:xfrm>
          <a:prstGeom prst="rect">
            <a:avLst/>
          </a:prstGeom>
          <a:solidFill>
            <a:srgbClr val="000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2170" y="4800600"/>
            <a:ext cx="7746996" cy="838200"/>
          </a:xfrm>
        </p:spPr>
        <p:txBody>
          <a:bodyPr>
            <a:noAutofit/>
          </a:bodyPr>
          <a:lstStyle/>
          <a:p>
            <a:pPr>
              <a:spcBef>
                <a:spcPts val="0"/>
              </a:spcBef>
            </a:pPr>
            <a:r>
              <a:rPr lang="en-US" sz="4000" b="1" dirty="0" smtClean="0">
                <a:solidFill>
                  <a:srgbClr val="FF0000"/>
                </a:solidFill>
                <a:cs typeface="Adobe Devanagari" pitchFamily="18" charset="0"/>
              </a:rPr>
              <a:t/>
            </a:r>
            <a:br>
              <a:rPr lang="en-US" sz="4000" b="1" dirty="0" smtClean="0">
                <a:solidFill>
                  <a:srgbClr val="FF0000"/>
                </a:solidFill>
                <a:cs typeface="Adobe Devanagari" pitchFamily="18" charset="0"/>
              </a:rPr>
            </a:br>
            <a:r>
              <a:rPr lang="en-US" sz="4800" b="1" dirty="0">
                <a:solidFill>
                  <a:srgbClr val="FF0000"/>
                </a:solidFill>
                <a:latin typeface="Lexia" panose="00000400000000000000" pitchFamily="2" charset="0"/>
                <a:cs typeface="Adobe Devanagari" pitchFamily="18" charset="0"/>
              </a:rPr>
              <a:t/>
            </a:r>
            <a:br>
              <a:rPr lang="en-US" sz="4800" b="1" dirty="0">
                <a:solidFill>
                  <a:srgbClr val="FF0000"/>
                </a:solidFill>
                <a:latin typeface="Lexia" panose="00000400000000000000" pitchFamily="2" charset="0"/>
                <a:cs typeface="Adobe Devanagari" pitchFamily="18" charset="0"/>
              </a:rPr>
            </a:br>
            <a:r>
              <a:rPr lang="en-US" b="1" dirty="0" smtClean="0">
                <a:solidFill>
                  <a:schemeClr val="bg2">
                    <a:lumMod val="90000"/>
                  </a:schemeClr>
                </a:solidFill>
                <a:latin typeface="Lexia" panose="00000400000000000000" pitchFamily="2" charset="0"/>
                <a:cs typeface="Adobe Devanagari" pitchFamily="18" charset="0"/>
              </a:rPr>
              <a:t>CHRISTMAS EVE</a:t>
            </a:r>
            <a:r>
              <a:rPr lang="en-US" sz="4000" b="1" dirty="0" smtClean="0">
                <a:solidFill>
                  <a:schemeClr val="bg2">
                    <a:lumMod val="50000"/>
                  </a:schemeClr>
                </a:solidFill>
                <a:latin typeface="Lexia" panose="00000400000000000000" pitchFamily="2" charset="0"/>
                <a:cs typeface="Adobe Devanagari" pitchFamily="18" charset="0"/>
              </a:rPr>
              <a:t/>
            </a:r>
            <a:br>
              <a:rPr lang="en-US" sz="4000" b="1" dirty="0" smtClean="0">
                <a:solidFill>
                  <a:schemeClr val="bg2">
                    <a:lumMod val="50000"/>
                  </a:schemeClr>
                </a:solidFill>
                <a:latin typeface="Lexia" panose="00000400000000000000" pitchFamily="2" charset="0"/>
                <a:cs typeface="Adobe Devanagari" pitchFamily="18" charset="0"/>
              </a:rPr>
            </a:br>
            <a:r>
              <a:rPr lang="en-US" sz="3600" b="1" dirty="0" smtClean="0">
                <a:solidFill>
                  <a:srgbClr val="FF0000"/>
                </a:solidFill>
                <a:cs typeface="Adobe Devanagari" pitchFamily="18" charset="0"/>
              </a:rPr>
              <a:t> </a:t>
            </a:r>
            <a:r>
              <a:rPr lang="en-US" sz="2400" i="1" dirty="0" smtClean="0">
                <a:solidFill>
                  <a:schemeClr val="tx2">
                    <a:lumMod val="40000"/>
                    <a:lumOff val="60000"/>
                  </a:schemeClr>
                </a:solidFill>
                <a:latin typeface="Segoe UI" panose="020B0502040204020203" pitchFamily="34" charset="0"/>
                <a:cs typeface="Segoe UI" panose="020B0502040204020203" pitchFamily="34" charset="0"/>
              </a:rPr>
              <a:t/>
            </a:r>
            <a:br>
              <a:rPr lang="en-US" sz="2400" i="1" dirty="0" smtClean="0">
                <a:solidFill>
                  <a:schemeClr val="tx2">
                    <a:lumMod val="40000"/>
                    <a:lumOff val="60000"/>
                  </a:schemeClr>
                </a:solidFill>
                <a:latin typeface="Segoe UI" panose="020B0502040204020203" pitchFamily="34" charset="0"/>
                <a:cs typeface="Segoe UI" panose="020B0502040204020203" pitchFamily="34" charset="0"/>
              </a:rPr>
            </a:br>
            <a:r>
              <a:rPr lang="en-US" sz="1600" i="1" dirty="0">
                <a:solidFill>
                  <a:schemeClr val="tx2">
                    <a:lumMod val="40000"/>
                    <a:lumOff val="60000"/>
                  </a:schemeClr>
                </a:solidFill>
                <a:latin typeface="Lexia" panose="00000400000000000000" pitchFamily="2" charset="0"/>
                <a:cs typeface="Segoe UI" panose="020B0502040204020203" pitchFamily="34" charset="0"/>
              </a:rPr>
              <a:t> </a:t>
            </a:r>
            <a:r>
              <a:rPr lang="en-US" sz="1600" i="1" dirty="0" smtClean="0">
                <a:solidFill>
                  <a:schemeClr val="tx2">
                    <a:lumMod val="40000"/>
                    <a:lumOff val="60000"/>
                  </a:schemeClr>
                </a:solidFill>
                <a:latin typeface="Lexia" panose="00000400000000000000" pitchFamily="2" charset="0"/>
                <a:cs typeface="Segoe UI" panose="020B0502040204020203" pitchFamily="34" charset="0"/>
              </a:rPr>
              <a:t>                                       </a:t>
            </a:r>
            <a:r>
              <a:rPr lang="en-US" sz="2000" b="1" dirty="0" smtClean="0">
                <a:solidFill>
                  <a:schemeClr val="bg1">
                    <a:lumMod val="95000"/>
                  </a:schemeClr>
                </a:solidFill>
                <a:latin typeface="Lexia" panose="00000400000000000000" pitchFamily="2" charset="0"/>
                <a:cs typeface="Adobe Devanagari" pitchFamily="18" charset="0"/>
              </a:rPr>
              <a:t/>
            </a:r>
            <a:br>
              <a:rPr lang="en-US" sz="2000" b="1" dirty="0" smtClean="0">
                <a:solidFill>
                  <a:schemeClr val="bg1">
                    <a:lumMod val="95000"/>
                  </a:schemeClr>
                </a:solidFill>
                <a:latin typeface="Lexia" panose="00000400000000000000" pitchFamily="2" charset="0"/>
                <a:cs typeface="Adobe Devanagari" pitchFamily="18" charset="0"/>
              </a:rPr>
            </a:br>
            <a:r>
              <a:rPr lang="en-US" sz="1800" b="1" dirty="0">
                <a:solidFill>
                  <a:schemeClr val="tx2">
                    <a:lumMod val="40000"/>
                    <a:lumOff val="60000"/>
                  </a:schemeClr>
                </a:solidFill>
                <a:latin typeface="Lexia" panose="00000400000000000000" pitchFamily="2" charset="0"/>
                <a:cs typeface="Segoe UI" panose="020B0502040204020203" pitchFamily="34" charset="0"/>
              </a:rPr>
              <a:t>Isaiah </a:t>
            </a:r>
            <a:r>
              <a:rPr lang="en-US" sz="1800" b="1" dirty="0" smtClean="0">
                <a:solidFill>
                  <a:schemeClr val="tx2">
                    <a:lumMod val="40000"/>
                    <a:lumOff val="60000"/>
                  </a:schemeClr>
                </a:solidFill>
                <a:latin typeface="Lexia" panose="00000400000000000000" pitchFamily="2" charset="0"/>
                <a:cs typeface="Segoe UI" panose="020B0502040204020203" pitchFamily="34" charset="0"/>
              </a:rPr>
              <a:t>9:2-7; Luke 2:1-20</a:t>
            </a:r>
            <a:r>
              <a:rPr lang="en-US" sz="3200" b="1" dirty="0">
                <a:solidFill>
                  <a:schemeClr val="bg1">
                    <a:lumMod val="95000"/>
                  </a:schemeClr>
                </a:solidFill>
                <a:latin typeface="Charlemagne Std" pitchFamily="82" charset="0"/>
                <a:cs typeface="Adobe Devanagari" pitchFamily="18" charset="0"/>
              </a:rPr>
              <a:t/>
            </a:r>
            <a:br>
              <a:rPr lang="en-US" sz="3200" b="1" dirty="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pic>
        <p:nvPicPr>
          <p:cNvPr id="23" name="Picture 22"/>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Effect>
                      <a14:brightnessContrast bright="-2000" contrast="1000"/>
                    </a14:imgEffect>
                  </a14:imgLayer>
                </a14:imgProps>
              </a:ext>
              <a:ext uri="{28A0092B-C50C-407E-A947-70E740481C1C}">
                <a14:useLocalDpi xmlns:a14="http://schemas.microsoft.com/office/drawing/2010/main" val="0"/>
              </a:ext>
            </a:extLst>
          </a:blip>
          <a:stretch>
            <a:fillRect/>
          </a:stretch>
        </p:blipFill>
        <p:spPr>
          <a:xfrm>
            <a:off x="3276600" y="4007830"/>
            <a:ext cx="2576286" cy="589494"/>
          </a:xfrm>
          <a:prstGeom prst="rect">
            <a:avLst/>
          </a:prstGeom>
          <a:noFill/>
          <a:ln w="9525">
            <a:noFill/>
          </a:ln>
        </p:spPr>
      </p:pic>
    </p:spTree>
    <p:extLst>
      <p:ext uri="{BB962C8B-B14F-4D97-AF65-F5344CB8AC3E}">
        <p14:creationId xmlns:p14="http://schemas.microsoft.com/office/powerpoint/2010/main" val="97276729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684397"/>
            <a:ext cx="9144000" cy="2214009"/>
          </a:xfrm>
          <a:prstGeom prst="rect">
            <a:avLst/>
          </a:prstGeom>
        </p:spPr>
      </p:pic>
      <p:sp>
        <p:nvSpPr>
          <p:cNvPr id="2" name="Text Placeholder 1"/>
          <p:cNvSpPr>
            <a:spLocks noGrp="1"/>
          </p:cNvSpPr>
          <p:nvPr>
            <p:ph type="body" sz="quarter" idx="10"/>
          </p:nvPr>
        </p:nvSpPr>
        <p:spPr>
          <a:xfrm>
            <a:off x="490170" y="235860"/>
            <a:ext cx="8534400" cy="6035040"/>
          </a:xfrm>
        </p:spPr>
        <p:txBody>
          <a:bodyPr>
            <a:normAutofit/>
          </a:bodyPr>
          <a:lstStyle/>
          <a:p>
            <a:pPr marL="0" indent="0">
              <a:buNone/>
            </a:pPr>
            <a:r>
              <a:rPr lang="en-US" b="1" dirty="0">
                <a:solidFill>
                  <a:srgbClr val="0747A5"/>
                </a:solidFill>
                <a:latin typeface="Lexia" panose="00000400000000000000" pitchFamily="2" charset="0"/>
                <a:cs typeface="+mn-cs"/>
              </a:rPr>
              <a:t>Prayer of </a:t>
            </a:r>
            <a:r>
              <a:rPr lang="en-US" b="1" dirty="0" smtClean="0">
                <a:solidFill>
                  <a:srgbClr val="0747A5"/>
                </a:solidFill>
                <a:latin typeface="Lexia" panose="00000400000000000000" pitchFamily="2" charset="0"/>
                <a:cs typeface="+mn-cs"/>
              </a:rPr>
              <a:t>Dedication</a:t>
            </a:r>
          </a:p>
          <a:p>
            <a:pPr marL="0" indent="0">
              <a:buNone/>
            </a:pPr>
            <a:endParaRPr lang="en-US" sz="1600" b="1" dirty="0">
              <a:solidFill>
                <a:srgbClr val="0747A5"/>
              </a:solidFill>
              <a:latin typeface="Lexia" panose="00000400000000000000" pitchFamily="2" charset="0"/>
              <a:cs typeface="+mn-cs"/>
            </a:endParaRPr>
          </a:p>
          <a:p>
            <a:pPr marL="0" indent="0" fontAlgn="ctr">
              <a:spcAft>
                <a:spcPts val="600"/>
              </a:spcAft>
              <a:buNone/>
            </a:pPr>
            <a:r>
              <a:rPr lang="en-US" sz="2400" b="1" dirty="0" smtClean="0">
                <a:solidFill>
                  <a:srgbClr val="0747A5"/>
                </a:solidFill>
                <a:latin typeface="Lexia" panose="00000400000000000000" pitchFamily="2" charset="0"/>
                <a:cs typeface="+mn-cs"/>
              </a:rPr>
              <a:t>All</a:t>
            </a:r>
            <a:r>
              <a:rPr lang="en-US" sz="2400" b="1" dirty="0">
                <a:solidFill>
                  <a:srgbClr val="0747A5"/>
                </a:solidFill>
                <a:latin typeface="Lexia" panose="00000400000000000000" pitchFamily="2" charset="0"/>
                <a:cs typeface="+mn-cs"/>
              </a:rPr>
              <a:t>:</a:t>
            </a:r>
          </a:p>
          <a:p>
            <a:pPr marL="0" indent="0">
              <a:buNone/>
            </a:pPr>
            <a:r>
              <a:rPr lang="en-US" sz="2400" b="1" dirty="0" smtClean="0">
                <a:latin typeface="Lexia" panose="00000400000000000000" pitchFamily="2" charset="0"/>
              </a:rPr>
              <a:t>O God of Hope, God of Peace, God of Joy, God of Love, we pray you bless these gifts, that they might become a blessing to this world you love so very much. May those who receive them know that you are with them, in this holy season and in all their days to come. In the name of the Child of Bethlehem, Emmanuel the Light of the World, we pray. Amen.</a:t>
            </a:r>
            <a:endParaRPr lang="en-US" sz="2400" b="1" dirty="0">
              <a:latin typeface="Lexia" panose="00000400000000000000" pitchFamily="2"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57" y="5257800"/>
            <a:ext cx="1477043" cy="106720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257800"/>
            <a:ext cx="1477043" cy="106720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49147">
            <a:off x="3709735" y="4357118"/>
            <a:ext cx="2029330" cy="2313436"/>
          </a:xfrm>
          <a:prstGeom prst="rect">
            <a:avLst/>
          </a:prstGeom>
        </p:spPr>
      </p:pic>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457"/>
            <a:ext cx="9202056" cy="696445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8402"/>
            <a:ext cx="8664782" cy="6855600"/>
          </a:xfrm>
          <a:prstGeom prst="rect">
            <a:avLst/>
          </a:prstGeom>
        </p:spPr>
      </p:pic>
      <p:grpSp>
        <p:nvGrpSpPr>
          <p:cNvPr id="6" name="Group 5"/>
          <p:cNvGrpSpPr/>
          <p:nvPr/>
        </p:nvGrpSpPr>
        <p:grpSpPr>
          <a:xfrm>
            <a:off x="1" y="-106456"/>
            <a:ext cx="9202056" cy="6964456"/>
            <a:chOff x="3829112" y="227750"/>
            <a:chExt cx="9048688" cy="6582466"/>
          </a:xfrm>
          <a:solidFill>
            <a:srgbClr val="F0ECE4"/>
          </a:solidFill>
        </p:grpSpPr>
        <p:sp>
          <p:nvSpPr>
            <p:cNvPr id="5" name="Rectangle 4"/>
            <p:cNvSpPr/>
            <p:nvPr/>
          </p:nvSpPr>
          <p:spPr>
            <a:xfrm>
              <a:off x="3829112" y="227750"/>
              <a:ext cx="9048688" cy="65824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251755"/>
              <a:ext cx="8534400" cy="6558461"/>
            </a:xfrm>
            <a:prstGeom prst="rect">
              <a:avLst/>
            </a:prstGeom>
            <a:grpFill/>
          </p:spPr>
        </p:pic>
      </p:grpSp>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0"/>
                                        <p:tgtEl>
                                          <p:spTgt spid="7"/>
                                        </p:tgtEl>
                                      </p:cBhvr>
                                    </p:animEffect>
                                  </p:childTnLst>
                                </p:cTn>
                              </p:par>
                              <p:par>
                                <p:cTn id="11" presetID="10" presetClass="exit" presetSubtype="0" fill="hold" nodeType="withEffect">
                                  <p:stCondLst>
                                    <p:cond delay="0"/>
                                  </p:stCondLst>
                                  <p:childTnLst>
                                    <p:animEffect transition="out" filter="fade">
                                      <p:cBhvr>
                                        <p:cTn id="12" dur="2500"/>
                                        <p:tgtEl>
                                          <p:spTgt spid="6"/>
                                        </p:tgtEl>
                                      </p:cBhvr>
                                    </p:animEffect>
                                    <p:set>
                                      <p:cBhvr>
                                        <p:cTn id="13" dur="1" fill="hold">
                                          <p:stCondLst>
                                            <p:cond delay="2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sp>
        <p:nvSpPr>
          <p:cNvPr id="4" name="Rectangle 3"/>
          <p:cNvSpPr/>
          <p:nvPr/>
        </p:nvSpPr>
        <p:spPr>
          <a:xfrm>
            <a:off x="486228" y="229753"/>
            <a:ext cx="8077200" cy="1077218"/>
          </a:xfrm>
          <a:prstGeom prst="rect">
            <a:avLst/>
          </a:prstGeom>
        </p:spPr>
        <p:txBody>
          <a:bodyPr wrap="square">
            <a:spAutoFit/>
          </a:bodyPr>
          <a:lstStyle/>
          <a:p>
            <a:r>
              <a:rPr lang="en-US" sz="3200" b="1" dirty="0" smtClean="0">
                <a:solidFill>
                  <a:srgbClr val="0747A5"/>
                </a:solidFill>
                <a:latin typeface="Lexia" panose="00000400000000000000" pitchFamily="2" charset="0"/>
              </a:rPr>
              <a:t>Lighting the Christ Candle</a:t>
            </a:r>
            <a:endParaRPr lang="en-US" sz="3200" b="1" dirty="0">
              <a:solidFill>
                <a:srgbClr val="0747A5"/>
              </a:solidFill>
              <a:latin typeface="Lexia" panose="00000400000000000000" pitchFamily="2" charset="0"/>
            </a:endParaRPr>
          </a:p>
          <a:p>
            <a:endParaRPr lang="en-US" sz="3200" b="1" dirty="0">
              <a:solidFill>
                <a:srgbClr val="004A82"/>
              </a:solidFill>
              <a:latin typeface="Lexia" panose="00000400000000000000" pitchFamily="2" charset="0"/>
            </a:endParaRPr>
          </a:p>
        </p:txBody>
      </p:sp>
      <p:sp>
        <p:nvSpPr>
          <p:cNvPr id="20" name="Rectangle 19"/>
          <p:cNvSpPr/>
          <p:nvPr/>
        </p:nvSpPr>
        <p:spPr>
          <a:xfrm>
            <a:off x="500745" y="926637"/>
            <a:ext cx="8414655" cy="5740033"/>
          </a:xfrm>
          <a:prstGeom prst="rect">
            <a:avLst/>
          </a:prstGeom>
        </p:spPr>
        <p:txBody>
          <a:bodyPr wrap="square">
            <a:spAutoFit/>
          </a:bodyPr>
          <a:lstStyle/>
          <a:p>
            <a:r>
              <a:rPr lang="en-US" sz="2000" dirty="0" smtClean="0">
                <a:solidFill>
                  <a:schemeClr val="bg2">
                    <a:lumMod val="50000"/>
                  </a:schemeClr>
                </a:solidFill>
                <a:latin typeface="Lexia" panose="00000400000000000000" pitchFamily="2" charset="0"/>
                <a:cs typeface="Segoe UI" panose="020B0502040204020203" pitchFamily="34" charset="0"/>
              </a:rPr>
              <a:t>The candle lighting begins with the sanctuary in darkness or dimly lit. A song leader assists the congregation in singing the opening verse of “O Come, O Come Emmanuel”</a:t>
            </a:r>
          </a:p>
          <a:p>
            <a:pPr lvl="0"/>
            <a:endParaRPr lang="en-US" sz="800" dirty="0">
              <a:latin typeface="Lexia" panose="00000400000000000000" pitchFamily="2" charset="0"/>
              <a:cs typeface="Segoe UI" panose="020B0502040204020203" pitchFamily="34" charset="0"/>
            </a:endParaRPr>
          </a:p>
          <a:p>
            <a:endParaRPr lang="en-US" sz="800" dirty="0" smtClean="0">
              <a:latin typeface="Lexia" panose="00000400000000000000" pitchFamily="2" charset="0"/>
              <a:cs typeface="Segoe UI" panose="020B0502040204020203" pitchFamily="34" charset="0"/>
            </a:endParaRPr>
          </a:p>
          <a:p>
            <a:pPr fontAlgn="ctr">
              <a:spcAft>
                <a:spcPts val="600"/>
              </a:spcAft>
            </a:pPr>
            <a:r>
              <a:rPr lang="en-US" sz="2400" b="1" dirty="0" smtClean="0">
                <a:solidFill>
                  <a:srgbClr val="0747A5"/>
                </a:solidFill>
                <a:latin typeface="Lexia" panose="00000400000000000000" pitchFamily="2" charset="0"/>
              </a:rPr>
              <a:t>Many:  </a:t>
            </a:r>
            <a:endParaRPr lang="en-US" sz="2000" dirty="0">
              <a:solidFill>
                <a:schemeClr val="bg2">
                  <a:lumMod val="50000"/>
                </a:schemeClr>
              </a:solidFill>
              <a:latin typeface="Lexia" panose="00000400000000000000" pitchFamily="2" charset="0"/>
            </a:endParaRPr>
          </a:p>
          <a:p>
            <a:pPr fontAlgn="ctr"/>
            <a:r>
              <a:rPr lang="en-US" sz="2400" b="1" dirty="0" smtClean="0">
                <a:latin typeface="Lexia" panose="00000400000000000000" pitchFamily="2" charset="0"/>
                <a:cs typeface="Segoe UI" panose="020B0502040204020203" pitchFamily="34" charset="0"/>
              </a:rPr>
              <a:t>O Come, O come, Emmanuel,</a:t>
            </a:r>
          </a:p>
          <a:p>
            <a:pPr fontAlgn="ctr"/>
            <a:r>
              <a:rPr lang="en-US" sz="2400" b="1" dirty="0" smtClean="0">
                <a:latin typeface="Lexia" panose="00000400000000000000" pitchFamily="2" charset="0"/>
                <a:cs typeface="Segoe UI" panose="020B0502040204020203" pitchFamily="34" charset="0"/>
              </a:rPr>
              <a:t>And ransom captive Israel,</a:t>
            </a:r>
          </a:p>
          <a:p>
            <a:pPr fontAlgn="ctr"/>
            <a:r>
              <a:rPr lang="en-US" sz="2400" b="1" dirty="0" smtClean="0">
                <a:latin typeface="Lexia" panose="00000400000000000000" pitchFamily="2" charset="0"/>
                <a:cs typeface="Segoe UI" panose="020B0502040204020203" pitchFamily="34" charset="0"/>
              </a:rPr>
              <a:t>Who mourns in lonely exile here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Until the child of God appear!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Rejoice! Rejoice! Emmanuel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shall come to thee, O Israel!</a:t>
            </a:r>
          </a:p>
          <a:p>
            <a:pPr fontAlgn="ctr"/>
            <a:endParaRPr lang="en-US" sz="1100" b="1" dirty="0">
              <a:latin typeface="Lexia" panose="00000400000000000000" pitchFamily="2" charset="0"/>
              <a:cs typeface="Segoe UI" panose="020B0502040204020203" pitchFamily="34" charset="0"/>
            </a:endParaRPr>
          </a:p>
          <a:p>
            <a:pPr fontAlgn="ctr"/>
            <a:r>
              <a:rPr lang="en-US" sz="2000" dirty="0" smtClean="0">
                <a:solidFill>
                  <a:schemeClr val="bg2">
                    <a:lumMod val="50000"/>
                  </a:schemeClr>
                </a:solidFill>
                <a:latin typeface="Lexia" panose="00000400000000000000" pitchFamily="2" charset="0"/>
                <a:cs typeface="Segoe UI" panose="020B0502040204020203" pitchFamily="34" charset="0"/>
              </a:rPr>
              <a:t>The worship leader then goes to the Advent wreath and speaks the following words over an instrumental verse of “O Come, O Come Emmanuel.” this pattern is repeated for each subsequent candle-lighting: invocation over instrumental verse, sung refrain, candle lighting</a:t>
            </a:r>
            <a:endParaRPr lang="en-US" sz="2400" dirty="0">
              <a:latin typeface="Lexia" panose="00000400000000000000" pitchFamily="2"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sp>
        <p:nvSpPr>
          <p:cNvPr id="20" name="Rectangle 19"/>
          <p:cNvSpPr/>
          <p:nvPr/>
        </p:nvSpPr>
        <p:spPr>
          <a:xfrm>
            <a:off x="478970" y="235860"/>
            <a:ext cx="8200570" cy="5478423"/>
          </a:xfrm>
          <a:prstGeom prst="rect">
            <a:avLst/>
          </a:prstGeom>
        </p:spPr>
        <p:txBody>
          <a:bodyPr wrap="square">
            <a:spAutoFit/>
          </a:bodyPr>
          <a:lstStyle/>
          <a:p>
            <a:pPr lvl="0"/>
            <a:endParaRPr lang="en-US" sz="800" dirty="0">
              <a:latin typeface="Lexia" panose="00000400000000000000" pitchFamily="2" charset="0"/>
              <a:cs typeface="Segoe UI" panose="020B0502040204020203" pitchFamily="34" charset="0"/>
            </a:endParaRPr>
          </a:p>
          <a:p>
            <a:pPr lvl="0">
              <a:spcAft>
                <a:spcPts val="600"/>
              </a:spcAft>
            </a:pPr>
            <a:r>
              <a:rPr lang="en-US" sz="2400" b="1" dirty="0">
                <a:solidFill>
                  <a:srgbClr val="0747A5"/>
                </a:solidFill>
                <a:latin typeface="Lexia" panose="00000400000000000000" pitchFamily="2" charset="0"/>
              </a:rPr>
              <a:t>One: </a:t>
            </a:r>
            <a:r>
              <a:rPr lang="en-US" sz="2400" i="1" dirty="0" smtClean="0">
                <a:solidFill>
                  <a:schemeClr val="bg2">
                    <a:lumMod val="50000"/>
                  </a:schemeClr>
                </a:solidFill>
                <a:latin typeface="Lexia" panose="00000400000000000000" pitchFamily="2" charset="0"/>
                <a:cs typeface="Segoe UI" panose="020B0502040204020203" pitchFamily="34" charset="0"/>
              </a:rPr>
              <a:t> </a:t>
            </a:r>
            <a:endParaRPr lang="en-US" sz="2400" i="1" dirty="0">
              <a:solidFill>
                <a:schemeClr val="bg2">
                  <a:lumMod val="50000"/>
                </a:schemeClr>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Rejoice, and do not be afraid! For see – I am bringing you good news of great joy for all people: those who have walked in the gloom of discouragement and despair have seen a great light</a:t>
            </a:r>
          </a:p>
          <a:p>
            <a:endParaRPr lang="en-US" sz="2400" dirty="0" smtClean="0">
              <a:latin typeface="Lexia" panose="00000400000000000000" pitchFamily="2" charset="0"/>
              <a:cs typeface="Segoe UI" panose="020B0502040204020203" pitchFamily="34" charset="0"/>
            </a:endParaRPr>
          </a:p>
          <a:p>
            <a:r>
              <a:rPr lang="en-US" sz="2200" dirty="0">
                <a:solidFill>
                  <a:schemeClr val="bg2">
                    <a:lumMod val="50000"/>
                  </a:schemeClr>
                </a:solidFill>
                <a:latin typeface="Lexia" panose="00000400000000000000" pitchFamily="2" charset="0"/>
              </a:rPr>
              <a:t>The candle of hope is </a:t>
            </a:r>
            <a:r>
              <a:rPr lang="en-US" sz="2200" dirty="0" smtClean="0">
                <a:solidFill>
                  <a:schemeClr val="bg2">
                    <a:lumMod val="50000"/>
                  </a:schemeClr>
                </a:solidFill>
                <a:latin typeface="Lexia" panose="00000400000000000000" pitchFamily="2" charset="0"/>
              </a:rPr>
              <a:t>lit, the congregation sings</a:t>
            </a:r>
            <a:endParaRPr lang="en-US" sz="2200" dirty="0">
              <a:solidFill>
                <a:schemeClr val="bg2">
                  <a:lumMod val="50000"/>
                </a:schemeClr>
              </a:solidFill>
              <a:latin typeface="Lexia" panose="00000400000000000000" pitchFamily="2" charset="0"/>
            </a:endParaRPr>
          </a:p>
          <a:p>
            <a:endParaRPr lang="en-US" sz="2400" dirty="0" smtClean="0">
              <a:latin typeface="Lexia" panose="00000400000000000000" pitchFamily="2" charset="0"/>
              <a:cs typeface="Segoe UI" panose="020B0502040204020203" pitchFamily="34" charset="0"/>
            </a:endParaRPr>
          </a:p>
          <a:p>
            <a:pPr fontAlgn="ctr">
              <a:spcAft>
                <a:spcPts val="600"/>
              </a:spcAft>
            </a:pPr>
            <a:r>
              <a:rPr lang="en-US" sz="2400" b="1" dirty="0">
                <a:solidFill>
                  <a:srgbClr val="0747A5"/>
                </a:solidFill>
                <a:latin typeface="Lexia" panose="00000400000000000000" pitchFamily="2" charset="0"/>
              </a:rPr>
              <a:t>All </a:t>
            </a:r>
            <a:r>
              <a:rPr lang="en-US" sz="2400" b="1" dirty="0" smtClean="0">
                <a:solidFill>
                  <a:srgbClr val="0747A5"/>
                </a:solidFill>
                <a:latin typeface="Lexia" panose="00000400000000000000" pitchFamily="2" charset="0"/>
              </a:rPr>
              <a:t>: </a:t>
            </a:r>
            <a:endParaRPr lang="en-US" sz="2000" dirty="0">
              <a:solidFill>
                <a:schemeClr val="bg2">
                  <a:lumMod val="50000"/>
                </a:schemeClr>
              </a:solidFill>
              <a:latin typeface="Lexia" panose="00000400000000000000" pitchFamily="2" charset="0"/>
            </a:endParaRPr>
          </a:p>
          <a:p>
            <a:pPr fontAlgn="ctr"/>
            <a:r>
              <a:rPr lang="en-US" sz="2400" b="1" dirty="0" smtClean="0">
                <a:latin typeface="Lexia" panose="00000400000000000000" pitchFamily="2" charset="0"/>
                <a:cs typeface="Segoe UI" panose="020B0502040204020203" pitchFamily="34" charset="0"/>
              </a:rPr>
              <a:t>Rejoice</a:t>
            </a:r>
            <a:r>
              <a:rPr lang="en-US" sz="2400" b="1" dirty="0">
                <a:latin typeface="Lexia" panose="00000400000000000000" pitchFamily="2" charset="0"/>
                <a:cs typeface="Segoe UI" panose="020B0502040204020203" pitchFamily="34" charset="0"/>
              </a:rPr>
              <a:t>! Rejoice! Emmanuel </a:t>
            </a:r>
            <a:r>
              <a:rPr lang="en-US" sz="2400" b="1" dirty="0" smtClean="0">
                <a:latin typeface="Lexia" panose="00000400000000000000" pitchFamily="2" charset="0"/>
                <a:cs typeface="Segoe UI" panose="020B0502040204020203" pitchFamily="34" charset="0"/>
              </a:rPr>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shall </a:t>
            </a:r>
            <a:r>
              <a:rPr lang="en-US" sz="2400" b="1" dirty="0">
                <a:latin typeface="Lexia" panose="00000400000000000000" pitchFamily="2" charset="0"/>
                <a:cs typeface="Segoe UI" panose="020B0502040204020203" pitchFamily="34" charset="0"/>
              </a:rPr>
              <a:t>come to thee, </a:t>
            </a:r>
            <a:r>
              <a:rPr lang="en-US" sz="2400" b="1" dirty="0" smtClean="0">
                <a:latin typeface="Lexia" panose="00000400000000000000" pitchFamily="2" charset="0"/>
                <a:cs typeface="Segoe UI" panose="020B0502040204020203" pitchFamily="34" charset="0"/>
              </a:rPr>
              <a:t>O </a:t>
            </a:r>
            <a:r>
              <a:rPr lang="en-US" sz="2400" b="1" dirty="0">
                <a:latin typeface="Lexia" panose="00000400000000000000" pitchFamily="2" charset="0"/>
                <a:cs typeface="Segoe UI" panose="020B0502040204020203" pitchFamily="34" charset="0"/>
              </a:rPr>
              <a:t>Israel!</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4697">
            <a:off x="5786906" y="3490872"/>
            <a:ext cx="2286000" cy="2755900"/>
          </a:xfrm>
          <a:prstGeom prst="rect">
            <a:avLst/>
          </a:prstGeom>
        </p:spPr>
      </p:pic>
    </p:spTree>
    <p:extLst>
      <p:ext uri="{BB962C8B-B14F-4D97-AF65-F5344CB8AC3E}">
        <p14:creationId xmlns:p14="http://schemas.microsoft.com/office/powerpoint/2010/main" val="399494430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sp>
        <p:nvSpPr>
          <p:cNvPr id="20" name="Rectangle 19"/>
          <p:cNvSpPr/>
          <p:nvPr/>
        </p:nvSpPr>
        <p:spPr>
          <a:xfrm>
            <a:off x="478974" y="-21757"/>
            <a:ext cx="7365332" cy="5847755"/>
          </a:xfrm>
          <a:prstGeom prst="rect">
            <a:avLst/>
          </a:prstGeom>
        </p:spPr>
        <p:txBody>
          <a:bodyPr wrap="square">
            <a:spAutoFit/>
          </a:bodyPr>
          <a:lstStyle/>
          <a:p>
            <a:pPr lvl="0"/>
            <a:endParaRPr lang="en-US" sz="2400" dirty="0">
              <a:latin typeface="Lexia" panose="00000400000000000000" pitchFamily="2" charset="0"/>
              <a:cs typeface="Segoe UI" panose="020B0502040204020203" pitchFamily="34" charset="0"/>
            </a:endParaRPr>
          </a:p>
          <a:p>
            <a:pPr lvl="0">
              <a:spcAft>
                <a:spcPts val="600"/>
              </a:spcAft>
            </a:pPr>
            <a:r>
              <a:rPr lang="en-US" sz="2400" b="1" dirty="0">
                <a:solidFill>
                  <a:srgbClr val="0747A5"/>
                </a:solidFill>
                <a:latin typeface="Lexia" panose="00000400000000000000" pitchFamily="2" charset="0"/>
              </a:rPr>
              <a:t>One: </a:t>
            </a:r>
            <a:r>
              <a:rPr lang="en-US" sz="2400" i="1" dirty="0" smtClean="0">
                <a:solidFill>
                  <a:schemeClr val="bg2">
                    <a:lumMod val="50000"/>
                  </a:schemeClr>
                </a:solidFill>
                <a:latin typeface="Lexia" panose="00000400000000000000" pitchFamily="2" charset="0"/>
                <a:cs typeface="Segoe UI" panose="020B0502040204020203" pitchFamily="34" charset="0"/>
              </a:rPr>
              <a:t> </a:t>
            </a:r>
            <a:endParaRPr lang="en-US" sz="2400" i="1" dirty="0">
              <a:solidFill>
                <a:schemeClr val="bg2">
                  <a:lumMod val="50000"/>
                </a:schemeClr>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Rejoice, rejoice, and do not be afraid! For those who have lived in lands shadowed by oppression and unspeakable violence, even on them the Light has shined.</a:t>
            </a:r>
          </a:p>
          <a:p>
            <a:endParaRPr lang="en-US" sz="2800" dirty="0" smtClean="0">
              <a:latin typeface="Lexia" panose="00000400000000000000" pitchFamily="2" charset="0"/>
              <a:cs typeface="Segoe UI" panose="020B0502040204020203" pitchFamily="34" charset="0"/>
            </a:endParaRPr>
          </a:p>
          <a:p>
            <a:r>
              <a:rPr lang="en-US" sz="2000" dirty="0">
                <a:solidFill>
                  <a:schemeClr val="bg2">
                    <a:lumMod val="50000"/>
                  </a:schemeClr>
                </a:solidFill>
                <a:latin typeface="Lexia" panose="00000400000000000000" pitchFamily="2" charset="0"/>
              </a:rPr>
              <a:t>The candle of </a:t>
            </a:r>
            <a:r>
              <a:rPr lang="en-US" sz="2000" dirty="0" smtClean="0">
                <a:solidFill>
                  <a:schemeClr val="bg2">
                    <a:lumMod val="50000"/>
                  </a:schemeClr>
                </a:solidFill>
                <a:latin typeface="Lexia" panose="00000400000000000000" pitchFamily="2" charset="0"/>
              </a:rPr>
              <a:t>Peace </a:t>
            </a:r>
            <a:r>
              <a:rPr lang="en-US" sz="2000" dirty="0">
                <a:solidFill>
                  <a:schemeClr val="bg2">
                    <a:lumMod val="50000"/>
                  </a:schemeClr>
                </a:solidFill>
                <a:latin typeface="Lexia" panose="00000400000000000000" pitchFamily="2" charset="0"/>
              </a:rPr>
              <a:t>is </a:t>
            </a:r>
            <a:r>
              <a:rPr lang="en-US" sz="2000" dirty="0" smtClean="0">
                <a:solidFill>
                  <a:schemeClr val="bg2">
                    <a:lumMod val="50000"/>
                  </a:schemeClr>
                </a:solidFill>
                <a:latin typeface="Lexia" panose="00000400000000000000" pitchFamily="2" charset="0"/>
              </a:rPr>
              <a:t>lit, the congregation sings</a:t>
            </a:r>
            <a:endParaRPr lang="en-US" sz="2000" dirty="0">
              <a:solidFill>
                <a:schemeClr val="bg2">
                  <a:lumMod val="50000"/>
                </a:schemeClr>
              </a:solidFill>
              <a:latin typeface="Lexia" panose="00000400000000000000" pitchFamily="2" charset="0"/>
            </a:endParaRPr>
          </a:p>
          <a:p>
            <a:endParaRPr lang="en-US" sz="2400" dirty="0" smtClean="0">
              <a:latin typeface="Lexia" panose="00000400000000000000" pitchFamily="2" charset="0"/>
              <a:cs typeface="Segoe UI" panose="020B0502040204020203" pitchFamily="34" charset="0"/>
            </a:endParaRPr>
          </a:p>
          <a:p>
            <a:pPr fontAlgn="ctr">
              <a:spcAft>
                <a:spcPts val="600"/>
              </a:spcAft>
            </a:pPr>
            <a:r>
              <a:rPr lang="en-US" sz="2400" b="1" dirty="0">
                <a:solidFill>
                  <a:srgbClr val="0747A5"/>
                </a:solidFill>
                <a:latin typeface="Lexia" panose="00000400000000000000" pitchFamily="2" charset="0"/>
              </a:rPr>
              <a:t>All </a:t>
            </a:r>
            <a:r>
              <a:rPr lang="en-US" sz="2400" b="1" dirty="0" smtClean="0">
                <a:solidFill>
                  <a:srgbClr val="0747A5"/>
                </a:solidFill>
                <a:latin typeface="Lexia" panose="00000400000000000000" pitchFamily="2" charset="0"/>
              </a:rPr>
              <a:t>: </a:t>
            </a:r>
            <a:endParaRPr lang="en-US" sz="2000" dirty="0">
              <a:solidFill>
                <a:schemeClr val="bg2">
                  <a:lumMod val="50000"/>
                </a:schemeClr>
              </a:solidFill>
              <a:latin typeface="Lexia" panose="00000400000000000000" pitchFamily="2" charset="0"/>
            </a:endParaRPr>
          </a:p>
          <a:p>
            <a:pPr fontAlgn="ctr"/>
            <a:r>
              <a:rPr lang="en-US" sz="2400" b="1" dirty="0" smtClean="0">
                <a:latin typeface="Lexia" panose="00000400000000000000" pitchFamily="2" charset="0"/>
                <a:cs typeface="Segoe UI" panose="020B0502040204020203" pitchFamily="34" charset="0"/>
              </a:rPr>
              <a:t>Rejoice</a:t>
            </a:r>
            <a:r>
              <a:rPr lang="en-US" sz="2400" b="1" dirty="0">
                <a:latin typeface="Lexia" panose="00000400000000000000" pitchFamily="2" charset="0"/>
                <a:cs typeface="Segoe UI" panose="020B0502040204020203" pitchFamily="34" charset="0"/>
              </a:rPr>
              <a:t>! Rejoice! Emmanuel </a:t>
            </a:r>
            <a:r>
              <a:rPr lang="en-US" sz="2400" b="1" dirty="0" smtClean="0">
                <a:latin typeface="Lexia" panose="00000400000000000000" pitchFamily="2" charset="0"/>
                <a:cs typeface="Segoe UI" panose="020B0502040204020203" pitchFamily="34" charset="0"/>
              </a:rPr>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shall </a:t>
            </a:r>
            <a:r>
              <a:rPr lang="en-US" sz="2400" b="1" dirty="0">
                <a:latin typeface="Lexia" panose="00000400000000000000" pitchFamily="2" charset="0"/>
                <a:cs typeface="Segoe UI" panose="020B0502040204020203" pitchFamily="34" charset="0"/>
              </a:rPr>
              <a:t>come to thee, </a:t>
            </a:r>
            <a:r>
              <a:rPr lang="en-US" sz="2400" b="1" dirty="0" smtClean="0">
                <a:latin typeface="Lexia" panose="00000400000000000000" pitchFamily="2" charset="0"/>
                <a:cs typeface="Segoe UI" panose="020B0502040204020203" pitchFamily="34" charset="0"/>
              </a:rPr>
              <a:t>O </a:t>
            </a:r>
            <a:r>
              <a:rPr lang="en-US" sz="2400" b="1" dirty="0">
                <a:latin typeface="Lexia" panose="00000400000000000000" pitchFamily="2" charset="0"/>
                <a:cs typeface="Segoe UI" panose="020B0502040204020203" pitchFamily="34" charset="0"/>
              </a:rPr>
              <a:t>Israel!</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4697">
            <a:off x="6167906" y="3490872"/>
            <a:ext cx="2286000" cy="2755900"/>
          </a:xfrm>
          <a:prstGeom prst="rect">
            <a:avLst/>
          </a:prstGeom>
        </p:spPr>
      </p:pic>
    </p:spTree>
    <p:extLst>
      <p:ext uri="{BB962C8B-B14F-4D97-AF65-F5344CB8AC3E}">
        <p14:creationId xmlns:p14="http://schemas.microsoft.com/office/powerpoint/2010/main" val="339031731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sp>
        <p:nvSpPr>
          <p:cNvPr id="20" name="Rectangle 19"/>
          <p:cNvSpPr/>
          <p:nvPr/>
        </p:nvSpPr>
        <p:spPr>
          <a:xfrm>
            <a:off x="478973" y="344718"/>
            <a:ext cx="8200570" cy="5416868"/>
          </a:xfrm>
          <a:prstGeom prst="rect">
            <a:avLst/>
          </a:prstGeom>
        </p:spPr>
        <p:txBody>
          <a:bodyPr wrap="square">
            <a:spAutoFit/>
          </a:bodyPr>
          <a:lstStyle/>
          <a:p>
            <a:pPr lvl="0">
              <a:spcAft>
                <a:spcPts val="600"/>
              </a:spcAft>
            </a:pPr>
            <a:r>
              <a:rPr lang="en-US" sz="2400" b="1" dirty="0" smtClean="0">
                <a:solidFill>
                  <a:srgbClr val="0747A5"/>
                </a:solidFill>
                <a:latin typeface="Lexia" panose="00000400000000000000" pitchFamily="2" charset="0"/>
              </a:rPr>
              <a:t>One</a:t>
            </a:r>
            <a:r>
              <a:rPr lang="en-US" sz="2400" b="1" dirty="0">
                <a:solidFill>
                  <a:srgbClr val="0747A5"/>
                </a:solidFill>
                <a:latin typeface="Lexia" panose="00000400000000000000" pitchFamily="2" charset="0"/>
              </a:rPr>
              <a:t>: </a:t>
            </a:r>
            <a:r>
              <a:rPr lang="en-US" sz="2400" i="1" dirty="0" smtClean="0">
                <a:solidFill>
                  <a:schemeClr val="bg2">
                    <a:lumMod val="50000"/>
                  </a:schemeClr>
                </a:solidFill>
                <a:latin typeface="Lexia" panose="00000400000000000000" pitchFamily="2" charset="0"/>
                <a:cs typeface="Segoe UI" panose="020B0502040204020203" pitchFamily="34" charset="0"/>
              </a:rPr>
              <a:t> </a:t>
            </a:r>
            <a:endParaRPr lang="en-US" sz="2400" i="1" dirty="0">
              <a:solidFill>
                <a:schemeClr val="bg2">
                  <a:lumMod val="50000"/>
                </a:schemeClr>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Again I say, rejoice! For though the night of grief and sorrow should cover us, and the Light around us become night, still there is One for whom even the night is as bright as the day.</a:t>
            </a:r>
          </a:p>
          <a:p>
            <a:endParaRPr lang="en-US" sz="2400" dirty="0" smtClean="0">
              <a:latin typeface="Lexia" panose="00000400000000000000" pitchFamily="2" charset="0"/>
              <a:cs typeface="Segoe UI" panose="020B0502040204020203" pitchFamily="34" charset="0"/>
            </a:endParaRPr>
          </a:p>
          <a:p>
            <a:r>
              <a:rPr lang="en-US" sz="2000" dirty="0">
                <a:solidFill>
                  <a:schemeClr val="bg2">
                    <a:lumMod val="50000"/>
                  </a:schemeClr>
                </a:solidFill>
                <a:latin typeface="Lexia" panose="00000400000000000000" pitchFamily="2" charset="0"/>
              </a:rPr>
              <a:t>The candle of </a:t>
            </a:r>
            <a:r>
              <a:rPr lang="en-US" sz="2000" dirty="0" smtClean="0">
                <a:solidFill>
                  <a:schemeClr val="bg2">
                    <a:lumMod val="50000"/>
                  </a:schemeClr>
                </a:solidFill>
                <a:latin typeface="Lexia" panose="00000400000000000000" pitchFamily="2" charset="0"/>
              </a:rPr>
              <a:t>Joy </a:t>
            </a:r>
            <a:r>
              <a:rPr lang="en-US" sz="2000" dirty="0">
                <a:solidFill>
                  <a:schemeClr val="bg2">
                    <a:lumMod val="50000"/>
                  </a:schemeClr>
                </a:solidFill>
                <a:latin typeface="Lexia" panose="00000400000000000000" pitchFamily="2" charset="0"/>
              </a:rPr>
              <a:t>is </a:t>
            </a:r>
            <a:r>
              <a:rPr lang="en-US" sz="2000" dirty="0" smtClean="0">
                <a:solidFill>
                  <a:schemeClr val="bg2">
                    <a:lumMod val="50000"/>
                  </a:schemeClr>
                </a:solidFill>
                <a:latin typeface="Lexia" panose="00000400000000000000" pitchFamily="2" charset="0"/>
              </a:rPr>
              <a:t>lit, the congregation sings</a:t>
            </a:r>
            <a:endParaRPr lang="en-US" sz="2000" dirty="0">
              <a:solidFill>
                <a:schemeClr val="bg2">
                  <a:lumMod val="50000"/>
                </a:schemeClr>
              </a:solidFill>
              <a:latin typeface="Lexia" panose="00000400000000000000" pitchFamily="2" charset="0"/>
            </a:endParaRPr>
          </a:p>
          <a:p>
            <a:endParaRPr lang="en-US" sz="2400" dirty="0" smtClean="0">
              <a:latin typeface="Lexia" panose="00000400000000000000" pitchFamily="2" charset="0"/>
              <a:cs typeface="Segoe UI" panose="020B0502040204020203" pitchFamily="34" charset="0"/>
            </a:endParaRPr>
          </a:p>
          <a:p>
            <a:pPr fontAlgn="ctr">
              <a:spcAft>
                <a:spcPts val="600"/>
              </a:spcAft>
            </a:pPr>
            <a:r>
              <a:rPr lang="en-US" sz="2400" b="1" dirty="0">
                <a:solidFill>
                  <a:srgbClr val="0747A5"/>
                </a:solidFill>
                <a:latin typeface="Lexia" panose="00000400000000000000" pitchFamily="2" charset="0"/>
              </a:rPr>
              <a:t>All </a:t>
            </a:r>
            <a:r>
              <a:rPr lang="en-US" sz="2400" b="1" dirty="0" smtClean="0">
                <a:solidFill>
                  <a:srgbClr val="0747A5"/>
                </a:solidFill>
                <a:latin typeface="Lexia" panose="00000400000000000000" pitchFamily="2" charset="0"/>
              </a:rPr>
              <a:t>: </a:t>
            </a:r>
            <a:endParaRPr lang="en-US" sz="2400" dirty="0">
              <a:solidFill>
                <a:schemeClr val="bg2">
                  <a:lumMod val="50000"/>
                </a:schemeClr>
              </a:solidFill>
              <a:latin typeface="Lexia" panose="00000400000000000000" pitchFamily="2" charset="0"/>
            </a:endParaRPr>
          </a:p>
          <a:p>
            <a:pPr fontAlgn="ctr"/>
            <a:r>
              <a:rPr lang="en-US" sz="2400" b="1" dirty="0" smtClean="0">
                <a:latin typeface="Lexia" panose="00000400000000000000" pitchFamily="2" charset="0"/>
                <a:cs typeface="Segoe UI" panose="020B0502040204020203" pitchFamily="34" charset="0"/>
              </a:rPr>
              <a:t>Rejoice</a:t>
            </a:r>
            <a:r>
              <a:rPr lang="en-US" sz="2400" b="1" dirty="0">
                <a:latin typeface="Lexia" panose="00000400000000000000" pitchFamily="2" charset="0"/>
                <a:cs typeface="Segoe UI" panose="020B0502040204020203" pitchFamily="34" charset="0"/>
              </a:rPr>
              <a:t>! Rejoice! Emmanuel </a:t>
            </a:r>
            <a:r>
              <a:rPr lang="en-US" sz="2400" b="1" dirty="0" smtClean="0">
                <a:latin typeface="Lexia" panose="00000400000000000000" pitchFamily="2" charset="0"/>
                <a:cs typeface="Segoe UI" panose="020B0502040204020203" pitchFamily="34" charset="0"/>
              </a:rPr>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shall </a:t>
            </a:r>
            <a:r>
              <a:rPr lang="en-US" sz="2400" b="1" dirty="0">
                <a:latin typeface="Lexia" panose="00000400000000000000" pitchFamily="2" charset="0"/>
                <a:cs typeface="Segoe UI" panose="020B0502040204020203" pitchFamily="34" charset="0"/>
              </a:rPr>
              <a:t>come to thee, </a:t>
            </a:r>
            <a:r>
              <a:rPr lang="en-US" sz="2400" b="1" dirty="0" smtClean="0">
                <a:latin typeface="Lexia" panose="00000400000000000000" pitchFamily="2" charset="0"/>
                <a:cs typeface="Segoe UI" panose="020B0502040204020203" pitchFamily="34" charset="0"/>
              </a:rPr>
              <a:t>O </a:t>
            </a:r>
            <a:r>
              <a:rPr lang="en-US" sz="2400" b="1" dirty="0">
                <a:latin typeface="Lexia" panose="00000400000000000000" pitchFamily="2" charset="0"/>
                <a:cs typeface="Segoe UI" panose="020B0502040204020203" pitchFamily="34" charset="0"/>
              </a:rPr>
              <a:t>Israel!</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4697">
            <a:off x="5751794" y="3364281"/>
            <a:ext cx="2448572" cy="2951890"/>
          </a:xfrm>
          <a:prstGeom prst="rect">
            <a:avLst/>
          </a:prstGeom>
        </p:spPr>
      </p:pic>
    </p:spTree>
    <p:extLst>
      <p:ext uri="{BB962C8B-B14F-4D97-AF65-F5344CB8AC3E}">
        <p14:creationId xmlns:p14="http://schemas.microsoft.com/office/powerpoint/2010/main" val="82668058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sp>
        <p:nvSpPr>
          <p:cNvPr id="20" name="Rectangle 19"/>
          <p:cNvSpPr/>
          <p:nvPr/>
        </p:nvSpPr>
        <p:spPr>
          <a:xfrm>
            <a:off x="493487" y="228606"/>
            <a:ext cx="8200570" cy="5478423"/>
          </a:xfrm>
          <a:prstGeom prst="rect">
            <a:avLst/>
          </a:prstGeom>
        </p:spPr>
        <p:txBody>
          <a:bodyPr wrap="square">
            <a:spAutoFit/>
          </a:bodyPr>
          <a:lstStyle/>
          <a:p>
            <a:pPr lvl="0"/>
            <a:endParaRPr lang="en-US" sz="800" dirty="0">
              <a:latin typeface="Segoe UI" panose="020B0502040204020203" pitchFamily="34" charset="0"/>
              <a:cs typeface="Segoe UI" panose="020B0502040204020203" pitchFamily="34" charset="0"/>
            </a:endParaRPr>
          </a:p>
          <a:p>
            <a:pPr lvl="0">
              <a:spcAft>
                <a:spcPts val="600"/>
              </a:spcAft>
            </a:pPr>
            <a:r>
              <a:rPr lang="en-US" sz="2400" b="1" dirty="0">
                <a:solidFill>
                  <a:srgbClr val="0146AB"/>
                </a:solidFill>
                <a:latin typeface="Lexia" panose="00000400000000000000" pitchFamily="2" charset="0"/>
              </a:rPr>
              <a:t>One: </a:t>
            </a:r>
            <a:r>
              <a:rPr lang="en-US" sz="2400" i="1" dirty="0" smtClean="0">
                <a:solidFill>
                  <a:srgbClr val="0146AB"/>
                </a:solidFill>
                <a:latin typeface="Lexia" panose="00000400000000000000" pitchFamily="2" charset="0"/>
                <a:cs typeface="Segoe UI" panose="020B0502040204020203" pitchFamily="34" charset="0"/>
              </a:rPr>
              <a:t> </a:t>
            </a:r>
            <a:endParaRPr lang="en-US" sz="2400" i="1" dirty="0">
              <a:solidFill>
                <a:srgbClr val="0146AB"/>
              </a:solidFill>
              <a:latin typeface="Lexia" panose="00000400000000000000" pitchFamily="2" charset="0"/>
              <a:cs typeface="Segoe UI" panose="020B0502040204020203" pitchFamily="34" charset="0"/>
            </a:endParaRPr>
          </a:p>
          <a:p>
            <a:r>
              <a:rPr lang="en-US" sz="2400" dirty="0" smtClean="0">
                <a:latin typeface="Lexia" panose="00000400000000000000" pitchFamily="2" charset="0"/>
                <a:cs typeface="Segoe UI" panose="020B0502040204020203" pitchFamily="34" charset="0"/>
              </a:rPr>
              <a:t>And yet again I tell you, rejoice! For though hate and fear reign today, in truth the shadow is only a small and passing thing. The light of love shines even in darkness, and darkness cannot overcome it.</a:t>
            </a:r>
          </a:p>
          <a:p>
            <a:endParaRPr lang="en-US" sz="2400" dirty="0" smtClean="0">
              <a:latin typeface="Lexia" panose="00000400000000000000" pitchFamily="2" charset="0"/>
              <a:cs typeface="Segoe UI" panose="020B0502040204020203" pitchFamily="34" charset="0"/>
            </a:endParaRPr>
          </a:p>
          <a:p>
            <a:r>
              <a:rPr lang="en-US" sz="2000" dirty="0">
                <a:solidFill>
                  <a:schemeClr val="bg2">
                    <a:lumMod val="50000"/>
                  </a:schemeClr>
                </a:solidFill>
                <a:latin typeface="Lexia" panose="00000400000000000000" pitchFamily="2" charset="0"/>
              </a:rPr>
              <a:t>The candle of </a:t>
            </a:r>
            <a:r>
              <a:rPr lang="en-US" sz="2000" dirty="0" smtClean="0">
                <a:solidFill>
                  <a:schemeClr val="bg2">
                    <a:lumMod val="50000"/>
                  </a:schemeClr>
                </a:solidFill>
                <a:latin typeface="Lexia" panose="00000400000000000000" pitchFamily="2" charset="0"/>
              </a:rPr>
              <a:t>Love </a:t>
            </a:r>
            <a:r>
              <a:rPr lang="en-US" sz="2000" dirty="0">
                <a:solidFill>
                  <a:schemeClr val="bg2">
                    <a:lumMod val="50000"/>
                  </a:schemeClr>
                </a:solidFill>
                <a:latin typeface="Lexia" panose="00000400000000000000" pitchFamily="2" charset="0"/>
              </a:rPr>
              <a:t>is </a:t>
            </a:r>
            <a:r>
              <a:rPr lang="en-US" sz="2000" dirty="0" smtClean="0">
                <a:solidFill>
                  <a:schemeClr val="bg2">
                    <a:lumMod val="50000"/>
                  </a:schemeClr>
                </a:solidFill>
                <a:latin typeface="Lexia" panose="00000400000000000000" pitchFamily="2" charset="0"/>
              </a:rPr>
              <a:t>lit, the congregation sings</a:t>
            </a:r>
            <a:endParaRPr lang="en-US" sz="2000" dirty="0">
              <a:solidFill>
                <a:schemeClr val="bg2">
                  <a:lumMod val="50000"/>
                </a:schemeClr>
              </a:solidFill>
              <a:latin typeface="Lexia" panose="00000400000000000000" pitchFamily="2" charset="0"/>
            </a:endParaRPr>
          </a:p>
          <a:p>
            <a:endParaRPr lang="en-US" sz="2400" dirty="0" smtClean="0">
              <a:latin typeface="Lexia" panose="00000400000000000000" pitchFamily="2" charset="0"/>
              <a:cs typeface="Segoe UI" panose="020B0502040204020203" pitchFamily="34" charset="0"/>
            </a:endParaRPr>
          </a:p>
          <a:p>
            <a:pPr fontAlgn="ctr">
              <a:spcAft>
                <a:spcPts val="600"/>
              </a:spcAft>
            </a:pPr>
            <a:r>
              <a:rPr lang="en-US" sz="2400" b="1" dirty="0" smtClean="0">
                <a:solidFill>
                  <a:srgbClr val="0146AB"/>
                </a:solidFill>
                <a:latin typeface="Lexia" panose="00000400000000000000" pitchFamily="2" charset="0"/>
              </a:rPr>
              <a:t>Many : </a:t>
            </a:r>
            <a:endParaRPr lang="en-US" sz="2400" dirty="0">
              <a:solidFill>
                <a:schemeClr val="bg2">
                  <a:lumMod val="50000"/>
                </a:schemeClr>
              </a:solidFill>
              <a:latin typeface="Lexia" panose="00000400000000000000" pitchFamily="2" charset="0"/>
            </a:endParaRPr>
          </a:p>
          <a:p>
            <a:pPr fontAlgn="ctr"/>
            <a:r>
              <a:rPr lang="en-US" sz="2400" b="1" dirty="0" smtClean="0">
                <a:latin typeface="Lexia" panose="00000400000000000000" pitchFamily="2" charset="0"/>
                <a:cs typeface="Segoe UI" panose="020B0502040204020203" pitchFamily="34" charset="0"/>
              </a:rPr>
              <a:t>Rejoice</a:t>
            </a:r>
            <a:r>
              <a:rPr lang="en-US" sz="2400" b="1" dirty="0">
                <a:latin typeface="Lexia" panose="00000400000000000000" pitchFamily="2" charset="0"/>
                <a:cs typeface="Segoe UI" panose="020B0502040204020203" pitchFamily="34" charset="0"/>
              </a:rPr>
              <a:t>! Rejoice! Emmanuel </a:t>
            </a:r>
            <a:r>
              <a:rPr lang="en-US" sz="2400" b="1" dirty="0" smtClean="0">
                <a:latin typeface="Lexia" panose="00000400000000000000" pitchFamily="2" charset="0"/>
                <a:cs typeface="Segoe UI" panose="020B0502040204020203" pitchFamily="34" charset="0"/>
              </a:rPr>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shall </a:t>
            </a:r>
            <a:r>
              <a:rPr lang="en-US" sz="2400" b="1" dirty="0">
                <a:latin typeface="Lexia" panose="00000400000000000000" pitchFamily="2" charset="0"/>
                <a:cs typeface="Segoe UI" panose="020B0502040204020203" pitchFamily="34" charset="0"/>
              </a:rPr>
              <a:t>come to thee, </a:t>
            </a:r>
            <a:r>
              <a:rPr lang="en-US" sz="2400" b="1" dirty="0" smtClean="0">
                <a:latin typeface="Lexia" panose="00000400000000000000" pitchFamily="2" charset="0"/>
                <a:cs typeface="Segoe UI" panose="020B0502040204020203" pitchFamily="34" charset="0"/>
              </a:rPr>
              <a:t>O </a:t>
            </a:r>
            <a:r>
              <a:rPr lang="en-US" sz="2400" b="1" dirty="0">
                <a:latin typeface="Lexia" panose="00000400000000000000" pitchFamily="2" charset="0"/>
                <a:cs typeface="Segoe UI" panose="020B0502040204020203" pitchFamily="34" charset="0"/>
              </a:rPr>
              <a:t>Israel</a:t>
            </a:r>
            <a:r>
              <a:rPr lang="en-US" sz="2400" b="1" dirty="0">
                <a:latin typeface="Segoe UI" panose="020B0502040204020203" pitchFamily="34" charset="0"/>
                <a:cs typeface="Segoe UI" panose="020B0502040204020203" pitchFamily="34" charset="0"/>
              </a:rPr>
              <a:t>!</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4697">
            <a:off x="6145224" y="3345683"/>
            <a:ext cx="2509311" cy="3025114"/>
          </a:xfrm>
          <a:prstGeom prst="rect">
            <a:avLst/>
          </a:prstGeom>
        </p:spPr>
      </p:pic>
    </p:spTree>
    <p:extLst>
      <p:ext uri="{BB962C8B-B14F-4D97-AF65-F5344CB8AC3E}">
        <p14:creationId xmlns:p14="http://schemas.microsoft.com/office/powerpoint/2010/main" val="265928524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56" r="5175"/>
          <a:stretch/>
        </p:blipFill>
        <p:spPr>
          <a:xfrm>
            <a:off x="0" y="2855680"/>
            <a:ext cx="9144000" cy="4005943"/>
          </a:xfrm>
          <a:prstGeom prst="rect">
            <a:avLst/>
          </a:prstGeom>
        </p:spPr>
      </p:pic>
      <p:sp>
        <p:nvSpPr>
          <p:cNvPr id="20" name="Rectangle 19"/>
          <p:cNvSpPr/>
          <p:nvPr/>
        </p:nvSpPr>
        <p:spPr>
          <a:xfrm>
            <a:off x="508001" y="344718"/>
            <a:ext cx="8200570" cy="4847481"/>
          </a:xfrm>
          <a:prstGeom prst="rect">
            <a:avLst/>
          </a:prstGeom>
        </p:spPr>
        <p:txBody>
          <a:bodyPr wrap="square">
            <a:spAutoFit/>
          </a:bodyPr>
          <a:lstStyle/>
          <a:p>
            <a:pPr lvl="0">
              <a:spcAft>
                <a:spcPts val="600"/>
              </a:spcAft>
            </a:pPr>
            <a:r>
              <a:rPr lang="en-US" sz="2400" b="1" dirty="0" smtClean="0">
                <a:solidFill>
                  <a:srgbClr val="0747A5"/>
                </a:solidFill>
                <a:latin typeface="Lexia" panose="00000400000000000000" pitchFamily="2" charset="0"/>
              </a:rPr>
              <a:t>All : </a:t>
            </a:r>
            <a:r>
              <a:rPr lang="en-US" sz="2000" dirty="0" smtClean="0">
                <a:solidFill>
                  <a:schemeClr val="bg2">
                    <a:lumMod val="50000"/>
                  </a:schemeClr>
                </a:solidFill>
                <a:latin typeface="Lexia" panose="00000400000000000000" pitchFamily="2" charset="0"/>
              </a:rPr>
              <a:t>Singing</a:t>
            </a:r>
            <a:endParaRPr lang="en-US" sz="2000" dirty="0">
              <a:solidFill>
                <a:schemeClr val="bg2">
                  <a:lumMod val="50000"/>
                </a:schemeClr>
              </a:solidFill>
              <a:latin typeface="Lexia" panose="00000400000000000000" pitchFamily="2" charset="0"/>
            </a:endParaRPr>
          </a:p>
          <a:p>
            <a:pPr fontAlgn="ctr"/>
            <a:r>
              <a:rPr lang="en-US" sz="1600" b="1" dirty="0" smtClean="0">
                <a:latin typeface="Lexia" panose="00000400000000000000" pitchFamily="2" charset="0"/>
                <a:cs typeface="Segoe UI" panose="020B0502040204020203" pitchFamily="34" charset="0"/>
              </a:rPr>
              <a:t/>
            </a:r>
            <a:br>
              <a:rPr lang="en-US" sz="16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O Come, thou Dayspring, come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and cheer our spirits by thine advent here.</a:t>
            </a:r>
          </a:p>
          <a:p>
            <a:pPr fontAlgn="ctr"/>
            <a:r>
              <a:rPr lang="en-US" sz="2400" b="1" dirty="0" smtClean="0">
                <a:latin typeface="Lexia" panose="00000400000000000000" pitchFamily="2" charset="0"/>
                <a:cs typeface="Segoe UI" panose="020B0502040204020203" pitchFamily="34" charset="0"/>
              </a:rPr>
              <a:t>O, drive away the shades of night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and pierce the clouds and bring us Light!</a:t>
            </a:r>
          </a:p>
          <a:p>
            <a:pPr fontAlgn="ctr"/>
            <a:endParaRPr lang="en-US" sz="2400" b="1" dirty="0">
              <a:latin typeface="Lexia" panose="00000400000000000000" pitchFamily="2" charset="0"/>
              <a:cs typeface="Segoe UI" panose="020B0502040204020203" pitchFamily="34" charset="0"/>
            </a:endParaRPr>
          </a:p>
          <a:p>
            <a:pPr fontAlgn="ctr"/>
            <a:r>
              <a:rPr lang="en-US" sz="2400" b="1" dirty="0" smtClean="0">
                <a:latin typeface="Lexia" panose="00000400000000000000" pitchFamily="2" charset="0"/>
                <a:cs typeface="Segoe UI" panose="020B0502040204020203" pitchFamily="34" charset="0"/>
              </a:rPr>
              <a:t>Rejoice! Rejoice! Emmanuel </a:t>
            </a:r>
            <a:br>
              <a:rPr lang="en-US" sz="2400" b="1" dirty="0" smtClean="0">
                <a:latin typeface="Lexia" panose="00000400000000000000" pitchFamily="2" charset="0"/>
                <a:cs typeface="Segoe UI" panose="020B0502040204020203" pitchFamily="34" charset="0"/>
              </a:rPr>
            </a:br>
            <a:r>
              <a:rPr lang="en-US" sz="2400" b="1" dirty="0" smtClean="0">
                <a:latin typeface="Lexia" panose="00000400000000000000" pitchFamily="2" charset="0"/>
                <a:cs typeface="Segoe UI" panose="020B0502040204020203" pitchFamily="34" charset="0"/>
              </a:rPr>
              <a:t>shall come to thee, O Israel!</a:t>
            </a:r>
          </a:p>
          <a:p>
            <a:pPr fontAlgn="ctr"/>
            <a:endParaRPr lang="en-US" sz="2400" b="1" dirty="0" smtClean="0">
              <a:latin typeface="Segoe UI" panose="020B0502040204020203" pitchFamily="34" charset="0"/>
              <a:cs typeface="Segoe UI" panose="020B0502040204020203" pitchFamily="34" charset="0"/>
            </a:endParaRPr>
          </a:p>
          <a:p>
            <a:pPr fontAlgn="ctr"/>
            <a:r>
              <a:rPr lang="en-US" sz="2400" b="1" dirty="0" smtClean="0">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00441">
            <a:off x="5700259" y="3543045"/>
            <a:ext cx="3889641" cy="365626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8714">
            <a:off x="64140" y="4999946"/>
            <a:ext cx="3359931" cy="207569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842" y="-114302"/>
            <a:ext cx="674915" cy="95250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1409" y="3106967"/>
            <a:ext cx="444156" cy="62683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7002" y="361949"/>
            <a:ext cx="518077" cy="73115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2601685"/>
            <a:ext cx="674915" cy="95250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23" y="664930"/>
            <a:ext cx="518077" cy="731157"/>
          </a:xfrm>
          <a:prstGeom prst="rect">
            <a:avLst/>
          </a:prstGeom>
        </p:spPr>
      </p:pic>
    </p:spTree>
    <p:extLst>
      <p:ext uri="{BB962C8B-B14F-4D97-AF65-F5344CB8AC3E}">
        <p14:creationId xmlns:p14="http://schemas.microsoft.com/office/powerpoint/2010/main" val="179166640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250368"/>
            <a:ext cx="8534400" cy="5486400"/>
          </a:xfrm>
        </p:spPr>
        <p:txBody>
          <a:bodyPr>
            <a:noAutofit/>
          </a:bodyPr>
          <a:lstStyle/>
          <a:p>
            <a:pPr marL="0" indent="0">
              <a:buNone/>
            </a:pPr>
            <a:r>
              <a:rPr lang="en-US" b="1" dirty="0">
                <a:solidFill>
                  <a:srgbClr val="0747A5"/>
                </a:solidFill>
                <a:latin typeface="Lexia" panose="00000400000000000000" pitchFamily="2" charset="0"/>
                <a:cs typeface="+mn-cs"/>
              </a:rPr>
              <a:t>Call to Offering </a:t>
            </a:r>
          </a:p>
          <a:p>
            <a:pPr marL="0" indent="0">
              <a:buNone/>
            </a:pPr>
            <a:r>
              <a:rPr lang="en-US" sz="2000" dirty="0" smtClean="0">
                <a:solidFill>
                  <a:schemeClr val="bg2">
                    <a:lumMod val="50000"/>
                  </a:schemeClr>
                </a:solidFill>
                <a:latin typeface="Lexia" panose="00000400000000000000" pitchFamily="2" charset="0"/>
              </a:rPr>
              <a:t>For churches receiving the Christmas Fund Offering on Christmas Eve</a:t>
            </a:r>
            <a:endParaRPr lang="en-US" sz="2000" dirty="0">
              <a:solidFill>
                <a:schemeClr val="bg2">
                  <a:lumMod val="50000"/>
                </a:schemeClr>
              </a:solidFill>
              <a:latin typeface="Lexia" panose="00000400000000000000" pitchFamily="2" charset="0"/>
            </a:endParaRPr>
          </a:p>
          <a:p>
            <a:pPr marL="0" indent="0" fontAlgn="ctr">
              <a:lnSpc>
                <a:spcPct val="120000"/>
              </a:lnSpc>
              <a:spcAft>
                <a:spcPts val="600"/>
              </a:spcAft>
              <a:buNone/>
            </a:pPr>
            <a:r>
              <a:rPr lang="en-US" sz="1000" b="1" dirty="0" smtClean="0">
                <a:solidFill>
                  <a:srgbClr val="0747A5"/>
                </a:solidFill>
                <a:latin typeface="Lexia" panose="00000400000000000000" pitchFamily="2" charset="0"/>
                <a:cs typeface="+mn-cs"/>
              </a:rPr>
              <a:t/>
            </a:r>
            <a:br>
              <a:rPr lang="en-US" sz="1000" b="1" dirty="0" smtClean="0">
                <a:solidFill>
                  <a:srgbClr val="0747A5"/>
                </a:solidFill>
                <a:latin typeface="Lexia" panose="00000400000000000000" pitchFamily="2" charset="0"/>
                <a:cs typeface="+mn-cs"/>
              </a:rPr>
            </a:br>
            <a:r>
              <a:rPr lang="en-US" sz="2400" b="1" dirty="0" smtClean="0">
                <a:solidFill>
                  <a:srgbClr val="0747A5"/>
                </a:solidFill>
                <a:latin typeface="Lexia" panose="00000400000000000000" pitchFamily="2" charset="0"/>
                <a:cs typeface="+mn-cs"/>
              </a:rPr>
              <a:t>One:</a:t>
            </a:r>
            <a:endParaRPr lang="en-US" sz="2400" dirty="0" smtClean="0">
              <a:latin typeface="Lexia" panose="00000400000000000000" pitchFamily="2" charset="0"/>
            </a:endParaRPr>
          </a:p>
          <a:p>
            <a:pPr marL="0" indent="0">
              <a:lnSpc>
                <a:spcPct val="120000"/>
              </a:lnSpc>
              <a:spcBef>
                <a:spcPts val="600"/>
              </a:spcBef>
              <a:buNone/>
            </a:pPr>
            <a:r>
              <a:rPr lang="en-US" sz="2400" dirty="0" smtClean="0">
                <a:latin typeface="Lexia" panose="00000400000000000000" pitchFamily="2" charset="0"/>
              </a:rPr>
              <a:t>We are called to be the Light of the World, to share the Love of the Holy One with all whom we encounter, to proclaim to those who have walked in darkness and in shadow: “Do not be afraid! God is with you, no matter what.” We are not called to hide our Light: no, we are called to let it shine, to give of ourselves, to bless the world. This is what it means to live as a the Children of God.</a:t>
            </a:r>
          </a:p>
          <a:p>
            <a:pPr marL="0" indent="0">
              <a:lnSpc>
                <a:spcPct val="120000"/>
              </a:lnSpc>
              <a:spcBef>
                <a:spcPts val="600"/>
              </a:spcBef>
              <a:buNone/>
            </a:pPr>
            <a:endParaRPr lang="en-US" sz="2400" dirty="0">
              <a:latin typeface="Lexia" panose="00000400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9060">
            <a:off x="6147908" y="4990828"/>
            <a:ext cx="2194564" cy="164592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486400"/>
            <a:ext cx="6248399" cy="1066800"/>
          </a:xfrm>
          <a:prstGeom prst="rect">
            <a:avLst/>
          </a:prstGeom>
        </p:spPr>
      </p:pic>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CE4"/>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380994"/>
            <a:ext cx="8534400" cy="5486400"/>
          </a:xfrm>
        </p:spPr>
        <p:txBody>
          <a:bodyPr>
            <a:noAutofit/>
          </a:bodyPr>
          <a:lstStyle/>
          <a:p>
            <a:pPr marL="0" indent="0">
              <a:buNone/>
            </a:pPr>
            <a:r>
              <a:rPr lang="en-US" sz="2000" b="1" dirty="0">
                <a:solidFill>
                  <a:srgbClr val="0747A5"/>
                </a:solidFill>
                <a:latin typeface="Lexia" panose="00000400000000000000" pitchFamily="2" charset="0"/>
                <a:cs typeface="+mn-cs"/>
              </a:rPr>
              <a:t>Call to </a:t>
            </a:r>
            <a:r>
              <a:rPr lang="en-US" sz="2000" b="1" dirty="0" smtClean="0">
                <a:solidFill>
                  <a:srgbClr val="0747A5"/>
                </a:solidFill>
                <a:latin typeface="Lexia" panose="00000400000000000000" pitchFamily="2" charset="0"/>
                <a:cs typeface="+mn-cs"/>
              </a:rPr>
              <a:t>Offering, continued</a:t>
            </a:r>
            <a:r>
              <a:rPr lang="en-US" sz="2000" b="1" dirty="0">
                <a:solidFill>
                  <a:srgbClr val="0747A5"/>
                </a:solidFill>
                <a:latin typeface="Lexia" panose="00000400000000000000" pitchFamily="2" charset="0"/>
                <a:cs typeface="+mn-cs"/>
              </a:rPr>
              <a:t/>
            </a:r>
            <a:br>
              <a:rPr lang="en-US" sz="2000" b="1" dirty="0">
                <a:solidFill>
                  <a:srgbClr val="0747A5"/>
                </a:solidFill>
                <a:latin typeface="Lexia" panose="00000400000000000000" pitchFamily="2" charset="0"/>
                <a:cs typeface="+mn-cs"/>
              </a:rPr>
            </a:br>
            <a:r>
              <a:rPr lang="en-US" sz="2400" b="1" dirty="0" smtClean="0">
                <a:solidFill>
                  <a:srgbClr val="0747A5"/>
                </a:solidFill>
                <a:latin typeface="Lexia" panose="00000400000000000000" pitchFamily="2" charset="0"/>
                <a:cs typeface="+mn-cs"/>
              </a:rPr>
              <a:t/>
            </a:r>
            <a:br>
              <a:rPr lang="en-US" sz="2400" b="1" dirty="0" smtClean="0">
                <a:solidFill>
                  <a:srgbClr val="0747A5"/>
                </a:solidFill>
                <a:latin typeface="Lexia" panose="00000400000000000000" pitchFamily="2" charset="0"/>
                <a:cs typeface="+mn-cs"/>
              </a:rPr>
            </a:br>
            <a:r>
              <a:rPr lang="en-US" sz="2400" b="1" dirty="0" smtClean="0">
                <a:solidFill>
                  <a:srgbClr val="0747A5"/>
                </a:solidFill>
                <a:latin typeface="Lexia" panose="00000400000000000000" pitchFamily="2" charset="0"/>
                <a:cs typeface="+mn-cs"/>
              </a:rPr>
              <a:t>One:</a:t>
            </a:r>
            <a:endParaRPr lang="en-US" sz="2400" dirty="0" smtClean="0">
              <a:latin typeface="Lexia" panose="00000400000000000000" pitchFamily="2" charset="0"/>
            </a:endParaRPr>
          </a:p>
          <a:p>
            <a:pPr marL="0" indent="0">
              <a:lnSpc>
                <a:spcPct val="120000"/>
              </a:lnSpc>
              <a:spcBef>
                <a:spcPts val="600"/>
              </a:spcBef>
              <a:buNone/>
            </a:pPr>
            <a:r>
              <a:rPr lang="en-US" sz="2400" dirty="0">
                <a:latin typeface="Lexia" panose="00000400000000000000" pitchFamily="2" charset="0"/>
              </a:rPr>
              <a:t>Our offering tonight goes to the Christmas fund of the United Church of Christ, which offers support to those Children of God who have blessed the Church with their service and who are experiencing financial difficulties. You are invited now to share your Light, to give as generously as you are able.</a:t>
            </a:r>
          </a:p>
          <a:p>
            <a:pPr marL="0" indent="0">
              <a:lnSpc>
                <a:spcPct val="120000"/>
              </a:lnSpc>
              <a:spcBef>
                <a:spcPts val="600"/>
              </a:spcBef>
              <a:buNone/>
            </a:pPr>
            <a:endParaRPr lang="en-US" sz="1100" dirty="0">
              <a:latin typeface="Lexia" panose="00000400000000000000" pitchFamily="2" charset="0"/>
            </a:endParaRPr>
          </a:p>
          <a:p>
            <a:pPr marL="0" indent="0">
              <a:lnSpc>
                <a:spcPct val="120000"/>
              </a:lnSpc>
              <a:spcBef>
                <a:spcPts val="600"/>
              </a:spcBef>
              <a:buNone/>
            </a:pPr>
            <a:r>
              <a:rPr lang="en-US" sz="2400" dirty="0">
                <a:latin typeface="Lexia" panose="00000400000000000000" pitchFamily="2" charset="0"/>
              </a:rPr>
              <a:t>In that Spirit, our Christmas Even offering will now be received.</a:t>
            </a:r>
          </a:p>
          <a:p>
            <a:pPr marL="0" indent="0">
              <a:lnSpc>
                <a:spcPct val="120000"/>
              </a:lnSpc>
              <a:spcBef>
                <a:spcPts val="600"/>
              </a:spcBef>
              <a:buNone/>
            </a:pPr>
            <a:endParaRPr lang="en-US" sz="2400" dirty="0">
              <a:latin typeface="Lexia" panose="00000400000000000000" pitchFamily="2" charset="0"/>
            </a:endParaRPr>
          </a:p>
        </p:txBody>
      </p:sp>
    </p:spTree>
    <p:extLst>
      <p:ext uri="{BB962C8B-B14F-4D97-AF65-F5344CB8AC3E}">
        <p14:creationId xmlns:p14="http://schemas.microsoft.com/office/powerpoint/2010/main" val="2106159954"/>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11664</TotalTime>
  <Words>407</Words>
  <Application>Microsoft Office PowerPoint</Application>
  <PresentationFormat>On-screen Show (4:3)</PresentationFormat>
  <Paragraphs>70</Paragraphs>
  <Slides>11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Gabriola</vt:lpstr>
      <vt:lpstr>Charlemagne Std</vt:lpstr>
      <vt:lpstr>Lexia</vt:lpstr>
      <vt:lpstr>Calibri</vt:lpstr>
      <vt:lpstr>Segoe UI</vt:lpstr>
      <vt:lpstr>Adobe Devanagari</vt:lpstr>
      <vt:lpstr>Advent 2013 Trial Big</vt:lpstr>
      <vt:lpstr>  CHRISTMAS EVE                                            Isaiah 9:2-7; Luke 2:1-20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239</cp:revision>
  <cp:lastPrinted>2014-10-24T19:33:43Z</cp:lastPrinted>
  <dcterms:created xsi:type="dcterms:W3CDTF">2013-10-01T14:56:24Z</dcterms:created>
  <dcterms:modified xsi:type="dcterms:W3CDTF">2016-11-03T17:58:04Z</dcterms:modified>
</cp:coreProperties>
</file>