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317" r:id="rId2"/>
    <p:sldId id="289" r:id="rId3"/>
    <p:sldId id="315" r:id="rId4"/>
    <p:sldId id="316" r:id="rId5"/>
    <p:sldId id="313" r:id="rId6"/>
    <p:sldId id="296" r:id="rId7"/>
    <p:sldId id="314" r:id="rId8"/>
    <p:sldId id="304" r:id="rId9"/>
    <p:sldId id="318" r:id="rId10"/>
    <p:sldId id="309" r:id="rId11"/>
    <p:sldId id="306" r:id="rId12"/>
  </p:sldIdLst>
  <p:sldSz cx="9144000" cy="6858000" type="screen4x3"/>
  <p:notesSz cx="7315200" cy="9601200"/>
  <p:embeddedFontLst>
    <p:embeddedFont>
      <p:font typeface="Lexia" panose="00000400000000000000" pitchFamily="2" charset="0"/>
      <p:regular r:id="rId15"/>
      <p:bold r:id="rId16"/>
    </p:embeddedFont>
    <p:embeddedFont>
      <p:font typeface="Gabriola" panose="04040605051002020D02" pitchFamily="82" charset="0"/>
      <p:regular r:id="rId17"/>
    </p:embeddedFont>
    <p:embeddedFont>
      <p:font typeface="Optima" panose="020B0502050508020304" pitchFamily="3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Segoe UI" panose="020B0502040204020203"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E28A8A"/>
    <a:srgbClr val="CF4141"/>
    <a:srgbClr val="FF5B5B"/>
    <a:srgbClr val="B6A472"/>
    <a:srgbClr val="D9C987"/>
    <a:srgbClr val="0146AB"/>
    <a:srgbClr val="013A8D"/>
    <a:srgbClr val="0747A5"/>
    <a:srgbClr val="004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2582" autoAdjust="0"/>
  </p:normalViewPr>
  <p:slideViewPr>
    <p:cSldViewPr>
      <p:cViewPr>
        <p:scale>
          <a:sx n="66" d="100"/>
          <a:sy n="66" d="100"/>
        </p:scale>
        <p:origin x="-1878" y="-372"/>
      </p:cViewPr>
      <p:guideLst>
        <p:guide orient="horz" pos="1632"/>
        <p:guide orient="horz" pos="2400"/>
        <p:guide orient="horz" pos="528"/>
        <p:guide orient="horz" pos="3072"/>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11/3/2016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649AA4B8-FB10-4ED0-9448-A4777139CF47}" type="datetimeFigureOut">
              <a:rPr lang="en-US" smtClean="0"/>
              <a:t>11/3/2016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EB215D3D-B1EB-4950-8DAD-829F88F74415}" type="slidenum">
              <a:rPr lang="en-US" smtClean="0"/>
              <a:t>‹#›</a:t>
            </a:fld>
            <a:endParaRPr lang="en-US"/>
          </a:p>
        </p:txBody>
      </p:sp>
    </p:spTree>
    <p:extLst>
      <p:ext uri="{BB962C8B-B14F-4D97-AF65-F5344CB8AC3E}">
        <p14:creationId xmlns:p14="http://schemas.microsoft.com/office/powerpoint/2010/main" val="146053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1D1538-2E64-4ED4-BA28-E1831C284724}" type="slidenum">
              <a:rPr lang="en-US" smtClean="0"/>
              <a:t>1</a:t>
            </a:fld>
            <a:endParaRPr lang="en-US"/>
          </a:p>
        </p:txBody>
      </p:sp>
    </p:spTree>
    <p:extLst>
      <p:ext uri="{BB962C8B-B14F-4D97-AF65-F5344CB8AC3E}">
        <p14:creationId xmlns:p14="http://schemas.microsoft.com/office/powerpoint/2010/main" val="289062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215D3D-B1EB-4950-8DAD-829F88F74415}" type="slidenum">
              <a:rPr lang="en-US" smtClean="0"/>
              <a:t>11</a:t>
            </a:fld>
            <a:endParaRPr lang="en-US"/>
          </a:p>
        </p:txBody>
      </p:sp>
    </p:spTree>
    <p:extLst>
      <p:ext uri="{BB962C8B-B14F-4D97-AF65-F5344CB8AC3E}">
        <p14:creationId xmlns:p14="http://schemas.microsoft.com/office/powerpoint/2010/main" val="256840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Lexia" panose="00000400000000000000" pitchFamily="2" charset="0"/>
                <a:cs typeface="Segoe UI" panose="020B0502040204020203" pitchFamily="34" charset="0"/>
              </a:defRPr>
            </a:lvl1pPr>
            <a:lvl2pPr>
              <a:defRPr>
                <a:latin typeface="Lexia" panose="00000400000000000000" pitchFamily="2" charset="0"/>
                <a:cs typeface="Segoe UI" panose="020B0502040204020203" pitchFamily="34" charset="0"/>
              </a:defRPr>
            </a:lvl2pPr>
            <a:lvl3pPr>
              <a:defRPr>
                <a:latin typeface="Lexia" panose="00000400000000000000" pitchFamily="2" charset="0"/>
                <a:cs typeface="Segoe UI" panose="020B0502040204020203" pitchFamily="34" charset="0"/>
              </a:defRPr>
            </a:lvl3pPr>
            <a:lvl4pPr>
              <a:defRPr>
                <a:latin typeface="Lexia" panose="00000400000000000000" pitchFamily="2" charset="0"/>
                <a:cs typeface="Segoe UI" panose="020B0502040204020203" pitchFamily="34" charset="0"/>
              </a:defRPr>
            </a:lvl4pPr>
            <a:lvl5pPr>
              <a:defRPr>
                <a:latin typeface="Lexia" panose="00000400000000000000" pitchFamily="2"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431452"/>
            <a:ext cx="7848600" cy="6274148"/>
          </a:xfrm>
          <a:noFill/>
          <a:ln w="25400">
            <a:noFill/>
          </a:ln>
        </p:spPr>
        <p:txBody>
          <a:bodyPr/>
          <a:lstStyle>
            <a:lvl1pPr>
              <a:defRPr>
                <a:latin typeface="Lexia" panose="00000400000000000000" pitchFamily="2" charset="0"/>
                <a:cs typeface="Segoe UI" panose="020B0502040204020203" pitchFamily="34" charset="0"/>
              </a:defRPr>
            </a:lvl1pPr>
            <a:lvl2pPr>
              <a:defRPr>
                <a:latin typeface="Lexia" panose="00000400000000000000" pitchFamily="2" charset="0"/>
                <a:cs typeface="Segoe UI" panose="020B0502040204020203" pitchFamily="34" charset="0"/>
              </a:defRPr>
            </a:lvl2pPr>
            <a:lvl3pPr>
              <a:defRPr>
                <a:latin typeface="Lexia" panose="00000400000000000000" pitchFamily="2" charset="0"/>
                <a:cs typeface="Segoe UI" panose="020B0502040204020203" pitchFamily="34" charset="0"/>
              </a:defRPr>
            </a:lvl3pPr>
            <a:lvl4pPr>
              <a:defRPr>
                <a:latin typeface="Lexia" panose="00000400000000000000" pitchFamily="2" charset="0"/>
                <a:cs typeface="Segoe UI" panose="020B0502040204020203" pitchFamily="34" charset="0"/>
              </a:defRPr>
            </a:lvl4pPr>
            <a:lvl5pPr>
              <a:defRPr>
                <a:latin typeface="Lexia" panose="00000400000000000000" pitchFamily="2"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Lexia" panose="00000400000000000000" pitchFamily="2" charset="0"/>
              </a:defRPr>
            </a:lvl1pPr>
            <a:lvl2pPr>
              <a:defRPr>
                <a:latin typeface="Lexia" panose="00000400000000000000" pitchFamily="2" charset="0"/>
              </a:defRPr>
            </a:lvl2pPr>
            <a:lvl3pPr>
              <a:defRPr>
                <a:latin typeface="Lexia" panose="00000400000000000000" pitchFamily="2" charset="0"/>
              </a:defRPr>
            </a:lvl3pPr>
            <a:lvl4pPr>
              <a:defRPr>
                <a:latin typeface="Lexia" panose="00000400000000000000" pitchFamily="2" charset="0"/>
              </a:defRPr>
            </a:lvl4pPr>
            <a:lvl5pPr>
              <a:defRPr>
                <a:latin typeface="Lexia" panose="000004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Lexia" panose="00000400000000000000" pitchFamily="2" charset="0"/>
              </a:defRPr>
            </a:lvl1pPr>
            <a:lvl2pPr>
              <a:defRPr>
                <a:latin typeface="Lexia" panose="00000400000000000000" pitchFamily="2" charset="0"/>
              </a:defRPr>
            </a:lvl2pPr>
            <a:lvl3pPr>
              <a:defRPr>
                <a:latin typeface="Lexia" panose="00000400000000000000" pitchFamily="2" charset="0"/>
              </a:defRPr>
            </a:lvl3pPr>
            <a:lvl4pPr>
              <a:defRPr>
                <a:latin typeface="Lexia" panose="00000400000000000000" pitchFamily="2" charset="0"/>
              </a:defRPr>
            </a:lvl4pPr>
            <a:lvl5pPr>
              <a:defRPr>
                <a:latin typeface="Lexia" panose="000004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Lexia" panose="000004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exia" panose="00000400000000000000" pitchFamily="2" charset="0"/>
          <a:ea typeface="+mn-ea"/>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exia" panose="00000400000000000000" pitchFamily="2" charset="0"/>
          <a:ea typeface="+mn-ea"/>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xia" panose="00000400000000000000" pitchFamily="2" charset="0"/>
          <a:ea typeface="+mn-ea"/>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exia" panose="00000400000000000000" pitchFamily="2" charset="0"/>
          <a:ea typeface="+mn-ea"/>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exia" panose="00000400000000000000" pitchFamily="2" charset="0"/>
          <a:ea typeface="+mn-ea"/>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24.png"/><Relationship Id="rId21" Type="http://schemas.openxmlformats.org/officeDocument/2006/relationships/image" Target="../media/image41.png"/><Relationship Id="rId7" Type="http://schemas.openxmlformats.org/officeDocument/2006/relationships/image" Target="../media/image28.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notesSlide" Target="../notesSlides/notesSlide2.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5.png"/><Relationship Id="rId24" Type="http://schemas.openxmlformats.org/officeDocument/2006/relationships/image" Target="../media/image44.png"/><Relationship Id="rId5" Type="http://schemas.openxmlformats.org/officeDocument/2006/relationships/image" Target="../media/image26.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1.png"/><Relationship Id="rId19"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9A4E4"/>
            </a:gs>
            <a:gs pos="0">
              <a:srgbClr val="E28A8A"/>
            </a:gs>
            <a:gs pos="63000">
              <a:srgbClr val="7030A0"/>
            </a:gs>
            <a:gs pos="10000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9082315" cy="6858000"/>
          </a:xfrm>
          <a:prstGeom prst="rect">
            <a:avLst/>
          </a:prstGeom>
        </p:spPr>
      </p:pic>
      <p:sp>
        <p:nvSpPr>
          <p:cNvPr id="5" name="Rectangle 4"/>
          <p:cNvSpPr/>
          <p:nvPr/>
        </p:nvSpPr>
        <p:spPr>
          <a:xfrm>
            <a:off x="0" y="4114800"/>
            <a:ext cx="9144000" cy="2743202"/>
          </a:xfrm>
          <a:prstGeom prst="rect">
            <a:avLst/>
          </a:prstGeom>
          <a:solidFill>
            <a:srgbClr val="000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2170" y="4800600"/>
            <a:ext cx="7746996" cy="838200"/>
          </a:xfrm>
        </p:spPr>
        <p:txBody>
          <a:bodyPr>
            <a:noAutofit/>
          </a:bodyPr>
          <a:lstStyle/>
          <a:p>
            <a:pPr>
              <a:spcBef>
                <a:spcPts val="0"/>
              </a:spcBef>
            </a:pPr>
            <a:r>
              <a:rPr lang="en-US" sz="4000" b="1" dirty="0" smtClean="0">
                <a:solidFill>
                  <a:srgbClr val="FF0000"/>
                </a:solidFill>
                <a:cs typeface="Adobe Devanagari" pitchFamily="18" charset="0"/>
              </a:rPr>
              <a:t/>
            </a:r>
            <a:br>
              <a:rPr lang="en-US" sz="4000" b="1" dirty="0" smtClean="0">
                <a:solidFill>
                  <a:srgbClr val="FF0000"/>
                </a:solidFill>
                <a:cs typeface="Adobe Devanagari" pitchFamily="18" charset="0"/>
              </a:rPr>
            </a:br>
            <a:r>
              <a:rPr lang="en-US" sz="4000" b="1" dirty="0">
                <a:solidFill>
                  <a:srgbClr val="FF0000"/>
                </a:solidFill>
                <a:cs typeface="Adobe Devanagari" pitchFamily="18" charset="0"/>
              </a:rPr>
              <a:t/>
            </a:r>
            <a:br>
              <a:rPr lang="en-US" sz="4000" b="1" dirty="0">
                <a:solidFill>
                  <a:srgbClr val="FF0000"/>
                </a:solidFill>
                <a:cs typeface="Adobe Devanagari" pitchFamily="18" charset="0"/>
              </a:rPr>
            </a:br>
            <a:r>
              <a:rPr lang="en-US" sz="3600" b="1" dirty="0" smtClean="0">
                <a:solidFill>
                  <a:schemeClr val="tx2">
                    <a:lumMod val="40000"/>
                    <a:lumOff val="60000"/>
                  </a:schemeClr>
                </a:solidFill>
                <a:cs typeface="Adobe Devanagari" pitchFamily="18" charset="0"/>
              </a:rPr>
              <a:t>FOURTH</a:t>
            </a:r>
            <a:r>
              <a:rPr lang="en-US" b="1" dirty="0" smtClean="0">
                <a:solidFill>
                  <a:schemeClr val="tx2">
                    <a:lumMod val="40000"/>
                    <a:lumOff val="60000"/>
                  </a:schemeClr>
                </a:solidFill>
                <a:cs typeface="Adobe Devanagari" pitchFamily="18" charset="0"/>
              </a:rPr>
              <a:t> </a:t>
            </a:r>
            <a:r>
              <a:rPr lang="en-US" sz="3600" b="1" dirty="0" smtClean="0">
                <a:solidFill>
                  <a:schemeClr val="tx2">
                    <a:lumMod val="40000"/>
                    <a:lumOff val="60000"/>
                  </a:schemeClr>
                </a:solidFill>
                <a:cs typeface="Adobe Devanagari" pitchFamily="18" charset="0"/>
              </a:rPr>
              <a:t>SUNDAY IN ADVENT</a:t>
            </a:r>
            <a:r>
              <a:rPr lang="en-US" sz="3200" b="1" dirty="0" smtClean="0">
                <a:solidFill>
                  <a:srgbClr val="FF0000"/>
                </a:solidFill>
                <a:cs typeface="Adobe Devanagari" pitchFamily="18" charset="0"/>
              </a:rPr>
              <a:t/>
            </a:r>
            <a:br>
              <a:rPr lang="en-US" sz="3200" b="1" dirty="0" smtClean="0">
                <a:solidFill>
                  <a:srgbClr val="FF0000"/>
                </a:solidFill>
                <a:cs typeface="Adobe Devanagari" pitchFamily="18" charset="0"/>
              </a:rPr>
            </a:br>
            <a:r>
              <a:rPr lang="en-US" sz="4800" b="1" dirty="0" smtClean="0">
                <a:solidFill>
                  <a:srgbClr val="FF0000"/>
                </a:solidFill>
                <a:cs typeface="Adobe Devanagari" pitchFamily="18" charset="0"/>
              </a:rPr>
              <a:t>L</a:t>
            </a:r>
            <a:r>
              <a:rPr lang="en-US" sz="4800" b="1" dirty="0" smtClean="0">
                <a:solidFill>
                  <a:srgbClr val="FFFF66"/>
                </a:solidFill>
                <a:cs typeface="Adobe Devanagari" pitchFamily="18" charset="0"/>
              </a:rPr>
              <a:t>O</a:t>
            </a:r>
            <a:r>
              <a:rPr lang="en-US" sz="4800" b="1" dirty="0" smtClean="0">
                <a:solidFill>
                  <a:srgbClr val="00B050"/>
                </a:solidFill>
                <a:cs typeface="Adobe Devanagari" pitchFamily="18" charset="0"/>
              </a:rPr>
              <a:t>V</a:t>
            </a:r>
            <a:r>
              <a:rPr lang="en-US" sz="4800" b="1" dirty="0" smtClean="0">
                <a:solidFill>
                  <a:srgbClr val="7030A0"/>
                </a:solidFill>
                <a:cs typeface="Adobe Devanagari" pitchFamily="18" charset="0"/>
              </a:rPr>
              <a:t>E</a:t>
            </a:r>
            <a:r>
              <a:rPr lang="en-US" sz="2800" i="1" dirty="0" smtClean="0">
                <a:solidFill>
                  <a:srgbClr val="00B050"/>
                </a:solidFill>
                <a:latin typeface="Segoe UI" panose="020B0502040204020203" pitchFamily="34" charset="0"/>
                <a:cs typeface="Segoe UI" panose="020B0502040204020203" pitchFamily="34" charset="0"/>
              </a:rPr>
              <a:t> </a:t>
            </a:r>
            <a:r>
              <a:rPr lang="en-US" sz="2800" i="1" dirty="0" smtClean="0">
                <a:solidFill>
                  <a:srgbClr val="FFFFCC"/>
                </a:solidFill>
                <a:latin typeface="Segoe UI" panose="020B0502040204020203" pitchFamily="34" charset="0"/>
                <a:cs typeface="Segoe UI" panose="020B0502040204020203" pitchFamily="34" charset="0"/>
              </a:rPr>
              <a:t>     </a:t>
            </a:r>
            <a:r>
              <a:rPr lang="en-US" sz="2400" i="1" dirty="0" smtClean="0">
                <a:solidFill>
                  <a:schemeClr val="tx2">
                    <a:lumMod val="40000"/>
                    <a:lumOff val="60000"/>
                  </a:schemeClr>
                </a:solidFill>
                <a:latin typeface="Segoe UI" panose="020B0502040204020203" pitchFamily="34" charset="0"/>
                <a:cs typeface="Segoe UI" panose="020B0502040204020203" pitchFamily="34" charset="0"/>
              </a:rPr>
              <a:t/>
            </a:r>
            <a:br>
              <a:rPr lang="en-US" sz="2400" i="1" dirty="0" smtClean="0">
                <a:solidFill>
                  <a:schemeClr val="tx2">
                    <a:lumMod val="40000"/>
                    <a:lumOff val="60000"/>
                  </a:schemeClr>
                </a:solidFill>
                <a:latin typeface="Segoe UI" panose="020B0502040204020203" pitchFamily="34" charset="0"/>
                <a:cs typeface="Segoe UI" panose="020B0502040204020203" pitchFamily="34" charset="0"/>
              </a:rPr>
            </a:br>
            <a:r>
              <a:rPr lang="en-US" sz="1600" i="1" dirty="0">
                <a:solidFill>
                  <a:schemeClr val="tx2">
                    <a:lumMod val="40000"/>
                    <a:lumOff val="60000"/>
                  </a:schemeClr>
                </a:solidFill>
                <a:latin typeface="Segoe UI" panose="020B0502040204020203" pitchFamily="34" charset="0"/>
                <a:cs typeface="Segoe UI" panose="020B0502040204020203" pitchFamily="34" charset="0"/>
              </a:rPr>
              <a:t> </a:t>
            </a:r>
            <a:r>
              <a:rPr lang="en-US" sz="1600" i="1" dirty="0" smtClean="0">
                <a:solidFill>
                  <a:schemeClr val="tx2">
                    <a:lumMod val="40000"/>
                    <a:lumOff val="60000"/>
                  </a:schemeClr>
                </a:solidFill>
                <a:latin typeface="Segoe UI" panose="020B0502040204020203" pitchFamily="34" charset="0"/>
                <a:cs typeface="Segoe UI" panose="020B0502040204020203" pitchFamily="34" charset="0"/>
              </a:rPr>
              <a:t>                                       </a:t>
            </a:r>
            <a:r>
              <a:rPr lang="en-US" sz="2000" b="1" dirty="0" smtClean="0">
                <a:solidFill>
                  <a:schemeClr val="bg1">
                    <a:lumMod val="95000"/>
                  </a:schemeClr>
                </a:solidFill>
                <a:latin typeface="Charlemagne Std" pitchFamily="82" charset="0"/>
                <a:cs typeface="Adobe Devanagari" pitchFamily="18" charset="0"/>
              </a:rPr>
              <a:t/>
            </a:r>
            <a:br>
              <a:rPr lang="en-US" sz="2000" b="1" dirty="0" smtClean="0">
                <a:solidFill>
                  <a:schemeClr val="bg1">
                    <a:lumMod val="95000"/>
                  </a:schemeClr>
                </a:solidFill>
                <a:latin typeface="Charlemagne Std" pitchFamily="82" charset="0"/>
                <a:cs typeface="Adobe Devanagari" pitchFamily="18" charset="0"/>
              </a:rPr>
            </a:br>
            <a:r>
              <a:rPr lang="en-US" sz="1800" b="1" dirty="0">
                <a:solidFill>
                  <a:schemeClr val="tx2">
                    <a:lumMod val="40000"/>
                    <a:lumOff val="60000"/>
                  </a:schemeClr>
                </a:solidFill>
                <a:cs typeface="Segoe UI" panose="020B0502040204020203" pitchFamily="34" charset="0"/>
              </a:rPr>
              <a:t>Isaiah </a:t>
            </a:r>
            <a:r>
              <a:rPr lang="en-US" sz="1800" b="1" dirty="0" smtClean="0">
                <a:solidFill>
                  <a:schemeClr val="tx2">
                    <a:lumMod val="40000"/>
                    <a:lumOff val="60000"/>
                  </a:schemeClr>
                </a:solidFill>
                <a:cs typeface="Segoe UI" panose="020B0502040204020203" pitchFamily="34" charset="0"/>
              </a:rPr>
              <a:t>7:10-16; Matthew 1:18-25</a:t>
            </a:r>
            <a:r>
              <a:rPr lang="en-US" sz="3200" b="1" dirty="0">
                <a:solidFill>
                  <a:schemeClr val="bg1">
                    <a:lumMod val="95000"/>
                  </a:schemeClr>
                </a:solidFill>
                <a:latin typeface="Charlemagne Std" pitchFamily="82" charset="0"/>
                <a:cs typeface="Adobe Devanagari" pitchFamily="18" charset="0"/>
              </a:rPr>
              <a:t/>
            </a:r>
            <a:br>
              <a:rPr lang="en-US" sz="3200" b="1" dirty="0">
                <a:solidFill>
                  <a:schemeClr val="bg1">
                    <a:lumMod val="95000"/>
                  </a:schemeClr>
                </a:solidFill>
                <a:latin typeface="Charlemagne Std" pitchFamily="82" charset="0"/>
                <a:cs typeface="Adobe Devanagari" pitchFamily="18" charset="0"/>
              </a:rPr>
            </a:br>
            <a:endParaRPr lang="en-US" sz="2000" b="1" dirty="0">
              <a:solidFill>
                <a:schemeClr val="bg1">
                  <a:lumMod val="95000"/>
                </a:schemeClr>
              </a:solidFill>
              <a:latin typeface="Charlemagne Std" pitchFamily="82" charset="0"/>
              <a:cs typeface="Adobe Devanagari" pitchFamily="18" charset="0"/>
            </a:endParaRPr>
          </a:p>
        </p:txBody>
      </p:sp>
      <p:pic>
        <p:nvPicPr>
          <p:cNvPr id="23" name="Picture 22"/>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Effect>
                      <a14:brightnessContrast bright="-2000" contrast="1000"/>
                    </a14:imgEffect>
                  </a14:imgLayer>
                </a14:imgProps>
              </a:ext>
              <a:ext uri="{28A0092B-C50C-407E-A947-70E740481C1C}">
                <a14:useLocalDpi xmlns:a14="http://schemas.microsoft.com/office/drawing/2010/main" val="0"/>
              </a:ext>
            </a:extLst>
          </a:blip>
          <a:stretch>
            <a:fillRect/>
          </a:stretch>
        </p:blipFill>
        <p:spPr>
          <a:xfrm>
            <a:off x="3276600" y="4007830"/>
            <a:ext cx="2576286" cy="589494"/>
          </a:xfrm>
          <a:prstGeom prst="rect">
            <a:avLst/>
          </a:prstGeom>
          <a:noFill/>
          <a:ln w="9525">
            <a:noFill/>
          </a:ln>
        </p:spPr>
      </p:pic>
    </p:spTree>
    <p:extLst>
      <p:ext uri="{BB962C8B-B14F-4D97-AF65-F5344CB8AC3E}">
        <p14:creationId xmlns:p14="http://schemas.microsoft.com/office/powerpoint/2010/main" val="24868224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5656" y="440502"/>
            <a:ext cx="8287344" cy="6035040"/>
          </a:xfrm>
        </p:spPr>
        <p:txBody>
          <a:bodyPr>
            <a:normAutofit lnSpcReduction="10000"/>
          </a:bodyPr>
          <a:lstStyle/>
          <a:p>
            <a:pPr marL="0" indent="0">
              <a:spcAft>
                <a:spcPts val="1800"/>
              </a:spcAft>
              <a:buNone/>
            </a:pPr>
            <a:r>
              <a:rPr lang="en-US" b="1" dirty="0">
                <a:solidFill>
                  <a:srgbClr val="0747A5"/>
                </a:solidFill>
                <a:cs typeface="+mn-cs"/>
              </a:rPr>
              <a:t>Prayer of </a:t>
            </a:r>
            <a:r>
              <a:rPr lang="en-US" b="1" dirty="0" smtClean="0">
                <a:solidFill>
                  <a:srgbClr val="0747A5"/>
                </a:solidFill>
                <a:cs typeface="+mn-cs"/>
              </a:rPr>
              <a:t>Dedication</a:t>
            </a:r>
          </a:p>
          <a:p>
            <a:pPr marL="0" indent="0">
              <a:buNone/>
            </a:pPr>
            <a:endParaRPr lang="en-US" sz="400" b="1" dirty="0">
              <a:solidFill>
                <a:srgbClr val="0747A5"/>
              </a:solidFill>
              <a:cs typeface="+mn-cs"/>
            </a:endParaRPr>
          </a:p>
          <a:p>
            <a:pPr marL="0" indent="0" fontAlgn="ctr">
              <a:spcAft>
                <a:spcPts val="600"/>
              </a:spcAft>
              <a:buNone/>
            </a:pPr>
            <a:r>
              <a:rPr lang="en-US" sz="2400" b="1" dirty="0">
                <a:solidFill>
                  <a:srgbClr val="0747A5"/>
                </a:solidFill>
                <a:cs typeface="+mn-cs"/>
              </a:rPr>
              <a:t>One: </a:t>
            </a:r>
          </a:p>
          <a:p>
            <a:pPr marL="0" indent="0">
              <a:buNone/>
            </a:pPr>
            <a:r>
              <a:rPr lang="en-US" sz="2400" dirty="0" smtClean="0"/>
              <a:t>Please join me in prayer.</a:t>
            </a:r>
          </a:p>
          <a:p>
            <a:pPr marL="0" indent="0">
              <a:buNone/>
            </a:pPr>
            <a:endParaRPr lang="en-US" sz="400" dirty="0" smtClean="0"/>
          </a:p>
          <a:p>
            <a:pPr marL="0" indent="0" fontAlgn="ctr">
              <a:spcAft>
                <a:spcPts val="600"/>
              </a:spcAft>
              <a:buNone/>
            </a:pPr>
            <a:r>
              <a:rPr lang="en-US" sz="2400" b="1" dirty="0">
                <a:solidFill>
                  <a:srgbClr val="0747A5"/>
                </a:solidFill>
                <a:cs typeface="+mn-cs"/>
              </a:rPr>
              <a:t>All:</a:t>
            </a:r>
          </a:p>
          <a:p>
            <a:pPr marL="0" indent="0">
              <a:buNone/>
            </a:pPr>
            <a:r>
              <a:rPr lang="en-US" sz="2400" b="1" dirty="0" smtClean="0"/>
              <a:t>Love Divine, all loves excelling, for every gift we have received and every gift we are blessed in giving, we thank you. As we await the celebration of incarnation – your love made flesh and blood and dwelling among us – we honor the many servant leaders who have made your love manifest in our midst. We dedicate our offerings and ourselves as expressions of our love.  May we continue to hear the message of the angels, reminding us to not be afraid as we live out our call to bring your love to birth in our midst. In the name of the love that comes down at Christmas, we pray. Amen.</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838200"/>
            <a:ext cx="419616" cy="5922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8380"/>
            <a:ext cx="580901" cy="819820"/>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1592243"/>
            <a:ext cx="419616" cy="592200"/>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8642" y="5971186"/>
            <a:ext cx="419616" cy="592200"/>
          </a:xfrm>
          <a:prstGeom prst="rect">
            <a:avLst/>
          </a:prstGeom>
        </p:spPr>
      </p:pic>
    </p:spTree>
    <p:extLst>
      <p:ext uri="{BB962C8B-B14F-4D97-AF65-F5344CB8AC3E}">
        <p14:creationId xmlns:p14="http://schemas.microsoft.com/office/powerpoint/2010/main" val="889551894"/>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114761"/>
            <a:ext cx="9220200" cy="7072859"/>
          </a:xfrm>
          <a:prstGeom prst="rect">
            <a:avLst/>
          </a:prstGeom>
        </p:spPr>
      </p:pic>
      <p:grpSp>
        <p:nvGrpSpPr>
          <p:cNvPr id="47" name="Group 46"/>
          <p:cNvGrpSpPr/>
          <p:nvPr/>
        </p:nvGrpSpPr>
        <p:grpSpPr>
          <a:xfrm>
            <a:off x="152400" y="-195457"/>
            <a:ext cx="9144000" cy="4582883"/>
            <a:chOff x="590965" y="-87083"/>
            <a:chExt cx="8496246" cy="4945663"/>
          </a:xfrm>
        </p:grpSpPr>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7417" y="71670"/>
              <a:ext cx="582353" cy="821870"/>
            </a:xfrm>
            <a:prstGeom prst="rect">
              <a:avLst/>
            </a:prstGeom>
          </p:spPr>
        </p:pic>
        <p:grpSp>
          <p:nvGrpSpPr>
            <p:cNvPr id="49" name="Group 48"/>
            <p:cNvGrpSpPr/>
            <p:nvPr/>
          </p:nvGrpSpPr>
          <p:grpSpPr>
            <a:xfrm>
              <a:off x="590965" y="-87083"/>
              <a:ext cx="8496246" cy="4945663"/>
              <a:chOff x="590965" y="-87083"/>
              <a:chExt cx="8496246" cy="4945663"/>
            </a:xfrm>
          </p:grpSpPr>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965" y="1861073"/>
                <a:ext cx="625324" cy="882513"/>
              </a:xfrm>
              <a:prstGeom prst="rect">
                <a:avLst/>
              </a:prstGeom>
            </p:spPr>
          </p:pic>
          <p:pic>
            <p:nvPicPr>
              <p:cNvPr id="52" name="Picture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509298">
                <a:off x="820775" y="712415"/>
                <a:ext cx="1012395" cy="1428783"/>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247860">
                <a:off x="2189167" y="-87083"/>
                <a:ext cx="728906" cy="1028698"/>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4648" y="3877232"/>
                <a:ext cx="695355" cy="981348"/>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1444" y="1"/>
                <a:ext cx="615519" cy="868676"/>
              </a:xfrm>
              <a:prstGeom prst="rect">
                <a:avLst/>
              </a:prstGeo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0021" y="2558050"/>
                <a:ext cx="582353" cy="821870"/>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328" y="62596"/>
                <a:ext cx="582353" cy="821870"/>
              </a:xfrm>
              <a:prstGeom prst="rect">
                <a:avLst/>
              </a:prstGeom>
            </p:spPr>
          </p:pic>
          <p:pic>
            <p:nvPicPr>
              <p:cNvPr id="58" name="Picture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43295" y="2156462"/>
                <a:ext cx="990600" cy="1398024"/>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247860">
                <a:off x="7554517" y="1158040"/>
                <a:ext cx="728906" cy="1028698"/>
              </a:xfrm>
              <a:prstGeom prst="rect">
                <a:avLst/>
              </a:prstGeom>
            </p:spPr>
          </p:pic>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1887" y="2497407"/>
                <a:ext cx="625324" cy="882513"/>
              </a:xfrm>
              <a:prstGeom prst="rect">
                <a:avLst/>
              </a:prstGeom>
            </p:spPr>
          </p:pic>
        </p:gr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27221"/>
              <a:ext cx="582353" cy="821870"/>
            </a:xfrm>
            <a:prstGeom prst="rect">
              <a:avLst/>
            </a:prstGeom>
          </p:spPr>
        </p:pic>
      </p:grpSp>
      <p:grpSp>
        <p:nvGrpSpPr>
          <p:cNvPr id="28" name="Group 27"/>
          <p:cNvGrpSpPr/>
          <p:nvPr/>
        </p:nvGrpSpPr>
        <p:grpSpPr>
          <a:xfrm>
            <a:off x="-32658" y="1995714"/>
            <a:ext cx="9590316" cy="4735335"/>
            <a:chOff x="-32658" y="1995714"/>
            <a:chExt cx="9590316" cy="4735335"/>
          </a:xfrm>
        </p:grpSpPr>
        <p:pic>
          <p:nvPicPr>
            <p:cNvPr id="66" name="Picture 65"/>
            <p:cNvPicPr>
              <a:picLocks noChangeAspect="1"/>
            </p:cNvPicPr>
            <p:nvPr/>
          </p:nvPicPr>
          <p:blipFill rotWithShape="1">
            <a:blip r:embed="rId11">
              <a:extLst>
                <a:ext uri="{28A0092B-C50C-407E-A947-70E740481C1C}">
                  <a14:useLocalDpi xmlns:a14="http://schemas.microsoft.com/office/drawing/2010/main" val="0"/>
                </a:ext>
              </a:extLst>
            </a:blip>
            <a:srcRect r="13260"/>
            <a:stretch/>
          </p:blipFill>
          <p:spPr>
            <a:xfrm>
              <a:off x="619495" y="2855507"/>
              <a:ext cx="8566068" cy="3875542"/>
            </a:xfrm>
            <a:prstGeom prst="rect">
              <a:avLst/>
            </a:prstGeom>
          </p:spPr>
        </p:pic>
        <p:grpSp>
          <p:nvGrpSpPr>
            <p:cNvPr id="26" name="Group 25"/>
            <p:cNvGrpSpPr/>
            <p:nvPr/>
          </p:nvGrpSpPr>
          <p:grpSpPr>
            <a:xfrm>
              <a:off x="-32658" y="1995714"/>
              <a:ext cx="9590316" cy="4735335"/>
              <a:chOff x="-32658" y="1995714"/>
              <a:chExt cx="9590316" cy="4735335"/>
            </a:xfrm>
          </p:grpSpPr>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93345" y="2787824"/>
                <a:ext cx="2664313" cy="3475637"/>
              </a:xfrm>
              <a:prstGeom prst="rect">
                <a:avLst/>
              </a:prstGeom>
            </p:spPr>
          </p:pic>
          <p:pic>
            <p:nvPicPr>
              <p:cNvPr id="61" name="Picture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5800" y="1995714"/>
                <a:ext cx="2392984" cy="4520391"/>
              </a:xfrm>
              <a:prstGeom prst="rect">
                <a:avLst/>
              </a:prstGeom>
            </p:spPr>
          </p:pic>
          <p:pic>
            <p:nvPicPr>
              <p:cNvPr id="62" name="Picture 6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611761">
                <a:off x="6190984" y="3011963"/>
                <a:ext cx="1898765" cy="3307370"/>
              </a:xfrm>
              <a:prstGeom prst="rect">
                <a:avLst/>
              </a:prstGeom>
            </p:spPr>
          </p:pic>
          <p:pic>
            <p:nvPicPr>
              <p:cNvPr id="63" name="Picture 62"/>
              <p:cNvPicPr>
                <a:picLocks noChangeAspect="1"/>
              </p:cNvPicPr>
              <p:nvPr/>
            </p:nvPicPr>
            <p:blipFill rotWithShape="1">
              <a:blip r:embed="rId15" cstate="print">
                <a:extLst>
                  <a:ext uri="{28A0092B-C50C-407E-A947-70E740481C1C}">
                    <a14:useLocalDpi xmlns:a14="http://schemas.microsoft.com/office/drawing/2010/main" val="0"/>
                  </a:ext>
                </a:extLst>
              </a:blip>
              <a:srcRect r="29347"/>
              <a:stretch/>
            </p:blipFill>
            <p:spPr>
              <a:xfrm flipH="1">
                <a:off x="-32658" y="3593964"/>
                <a:ext cx="2197100" cy="3137085"/>
              </a:xfrm>
              <a:prstGeom prst="rect">
                <a:avLst/>
              </a:prstGeom>
            </p:spPr>
          </p:pic>
        </p:grpSp>
      </p:grpSp>
      <p:pic>
        <p:nvPicPr>
          <p:cNvPr id="3" name="Picture 2"/>
          <p:cNvPicPr>
            <a:picLocks noChangeAspect="1"/>
          </p:cNvPicPr>
          <p:nvPr/>
        </p:nvPicPr>
        <p:blipFill rotWithShape="1">
          <a:blip r:embed="rId16">
            <a:extLst>
              <a:ext uri="{28A0092B-C50C-407E-A947-70E740481C1C}">
                <a14:useLocalDpi xmlns:a14="http://schemas.microsoft.com/office/drawing/2010/main" val="0"/>
              </a:ext>
            </a:extLst>
          </a:blip>
          <a:srcRect l="15607" r="10351"/>
          <a:stretch/>
        </p:blipFill>
        <p:spPr>
          <a:xfrm>
            <a:off x="-50801" y="1600200"/>
            <a:ext cx="9236364" cy="4267200"/>
          </a:xfrm>
          <a:prstGeom prst="rect">
            <a:avLst/>
          </a:prstGeom>
        </p:spPr>
      </p:pic>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l="1322" r="30077"/>
          <a:stretch/>
        </p:blipFill>
        <p:spPr>
          <a:xfrm>
            <a:off x="-70416" y="2255647"/>
            <a:ext cx="9290616" cy="5059553"/>
          </a:xfrm>
          <a:prstGeom prst="rect">
            <a:avLst/>
          </a:prstGeom>
        </p:spPr>
      </p:pic>
      <p:grpSp>
        <p:nvGrpSpPr>
          <p:cNvPr id="30" name="Group 29"/>
          <p:cNvGrpSpPr/>
          <p:nvPr/>
        </p:nvGrpSpPr>
        <p:grpSpPr>
          <a:xfrm>
            <a:off x="-274557" y="2046158"/>
            <a:ext cx="9890271" cy="4427214"/>
            <a:chOff x="-289071" y="2060672"/>
            <a:chExt cx="9890271" cy="4427214"/>
          </a:xfrm>
        </p:grpSpPr>
        <p:pic>
          <p:nvPicPr>
            <p:cNvPr id="12" name="Picture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29833" y="2756672"/>
              <a:ext cx="2771367" cy="3567928"/>
            </a:xfrm>
            <a:prstGeom prst="rect">
              <a:avLst/>
            </a:prstGeom>
          </p:spPr>
        </p:pic>
        <p:pic>
          <p:nvPicPr>
            <p:cNvPr id="11" name="Picture 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1577" y="2060672"/>
              <a:ext cx="2309979" cy="4217304"/>
            </a:xfrm>
            <a:prstGeom prst="rect">
              <a:avLst/>
            </a:prstGeom>
          </p:spPr>
        </p:pic>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657555">
              <a:off x="6226271" y="3081780"/>
              <a:ext cx="1793850" cy="3177479"/>
            </a:xfrm>
            <a:prstGeom prst="rect">
              <a:avLst/>
            </a:prstGeom>
          </p:spPr>
        </p:pic>
        <p:pic>
          <p:nvPicPr>
            <p:cNvPr id="13" name="Picture 12"/>
            <p:cNvPicPr>
              <a:picLocks noChangeAspect="1"/>
            </p:cNvPicPr>
            <p:nvPr/>
          </p:nvPicPr>
          <p:blipFill rotWithShape="1">
            <a:blip r:embed="rId21" cstate="print">
              <a:extLst>
                <a:ext uri="{28A0092B-C50C-407E-A947-70E740481C1C}">
                  <a14:useLocalDpi xmlns:a14="http://schemas.microsoft.com/office/drawing/2010/main" val="0"/>
                </a:ext>
              </a:extLst>
            </a:blip>
            <a:srcRect r="29863" b="7943"/>
            <a:stretch/>
          </p:blipFill>
          <p:spPr>
            <a:xfrm flipH="1">
              <a:off x="-32657" y="3541690"/>
              <a:ext cx="2223691" cy="2946196"/>
            </a:xfrm>
            <a:prstGeom prst="rect">
              <a:avLst/>
            </a:prstGeom>
          </p:spPr>
        </p:pic>
        <p:pic>
          <p:nvPicPr>
            <p:cNvPr id="24" name="Picture 2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501887">
              <a:off x="-289071" y="3278450"/>
              <a:ext cx="1288652" cy="966489"/>
            </a:xfrm>
            <a:prstGeom prst="rect">
              <a:avLst/>
            </a:prstGeom>
          </p:spPr>
        </p:pic>
      </p:grpSp>
      <p:pic>
        <p:nvPicPr>
          <p:cNvPr id="45" name="Picture 4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408198">
            <a:off x="3543661" y="-127486"/>
            <a:ext cx="2447258" cy="2669736"/>
          </a:xfrm>
          <a:prstGeom prst="rect">
            <a:avLst/>
          </a:prstGeom>
        </p:spPr>
      </p:pic>
      <p:pic>
        <p:nvPicPr>
          <p:cNvPr id="14" name="Picture 1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30756" y="4256464"/>
            <a:ext cx="2922333" cy="2499363"/>
          </a:xfrm>
          <a:prstGeom prst="rect">
            <a:avLst/>
          </a:prstGeom>
        </p:spPr>
      </p:pic>
      <p:pic>
        <p:nvPicPr>
          <p:cNvPr id="23" name="Picture 2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2400" y="5715006"/>
            <a:ext cx="9144000" cy="1327573"/>
          </a:xfrm>
          <a:prstGeom prst="rect">
            <a:avLst/>
          </a:prstGeom>
        </p:spPr>
      </p:pic>
      <p:grpSp>
        <p:nvGrpSpPr>
          <p:cNvPr id="31" name="Group 30"/>
          <p:cNvGrpSpPr/>
          <p:nvPr/>
        </p:nvGrpSpPr>
        <p:grpSpPr>
          <a:xfrm>
            <a:off x="3048000" y="1925368"/>
            <a:ext cx="3928790" cy="3693062"/>
            <a:chOff x="2888508" y="1925368"/>
            <a:chExt cx="3928790" cy="3693062"/>
          </a:xfrm>
        </p:grpSpPr>
        <p:grpSp>
          <p:nvGrpSpPr>
            <p:cNvPr id="27" name="Group 26"/>
            <p:cNvGrpSpPr/>
            <p:nvPr/>
          </p:nvGrpSpPr>
          <p:grpSpPr>
            <a:xfrm>
              <a:off x="2888809" y="2398859"/>
              <a:ext cx="3664391" cy="1831682"/>
              <a:chOff x="2888809" y="2398859"/>
              <a:chExt cx="3664391" cy="1831682"/>
            </a:xfrm>
          </p:grpSpPr>
          <p:pic>
            <p:nvPicPr>
              <p:cNvPr id="17" name="Picture 1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888809" y="2398859"/>
                <a:ext cx="997391" cy="1715941"/>
              </a:xfrm>
              <a:prstGeom prst="rect">
                <a:avLst/>
              </a:prstGeom>
            </p:spPr>
          </p:pic>
          <p:pic>
            <p:nvPicPr>
              <p:cNvPr id="39" name="Picture 3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5555809" y="2514600"/>
                <a:ext cx="997391" cy="1715941"/>
              </a:xfrm>
              <a:prstGeom prst="rect">
                <a:avLst/>
              </a:prstGeom>
            </p:spPr>
          </p:pic>
        </p:grpSp>
        <p:pic>
          <p:nvPicPr>
            <p:cNvPr id="2" name="Picture 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20918363">
              <a:off x="2888508" y="1925368"/>
              <a:ext cx="3928790" cy="3693062"/>
            </a:xfrm>
            <a:prstGeom prst="rect">
              <a:avLst/>
            </a:prstGeom>
          </p:spPr>
        </p:pic>
      </p:grpSp>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2250"/>
                                        <p:tgtEl>
                                          <p:spTgt spid="28"/>
                                        </p:tgtEl>
                                      </p:cBhvr>
                                    </p:animEffect>
                                    <p:set>
                                      <p:cBhvr>
                                        <p:cTn id="7" dur="1" fill="hold">
                                          <p:stCondLst>
                                            <p:cond delay="2249"/>
                                          </p:stCondLst>
                                        </p:cTn>
                                        <p:tgtEl>
                                          <p:spTgt spid="28"/>
                                        </p:tgtEl>
                                        <p:attrNameLst>
                                          <p:attrName>style.visibility</p:attrName>
                                        </p:attrNameLst>
                                      </p:cBhvr>
                                      <p:to>
                                        <p:strVal val="hidden"/>
                                      </p:to>
                                    </p:set>
                                  </p:childTnLst>
                                </p:cTn>
                              </p:par>
                              <p:par>
                                <p:cTn id="8" presetID="10" presetClass="entr" presetSubtype="0" fill="hold" nodeType="withEffect">
                                  <p:stCondLst>
                                    <p:cond delay="8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000"/>
                                        <p:tgtEl>
                                          <p:spTgt spid="30"/>
                                        </p:tgtEl>
                                      </p:cBhvr>
                                    </p:animEffect>
                                  </p:childTnLst>
                                </p:cTn>
                              </p:par>
                              <p:par>
                                <p:cTn id="11" presetID="10" presetClass="entr" presetSubtype="0" fill="hold" nodeType="withEffect">
                                  <p:stCondLst>
                                    <p:cond delay="8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8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par>
                                <p:cTn id="17" presetID="10" presetClass="entr" presetSubtype="0" fill="hold" nodeType="withEffect">
                                  <p:stCondLst>
                                    <p:cond delay="90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2500"/>
                                        <p:tgtEl>
                                          <p:spTgt spid="47"/>
                                        </p:tgtEl>
                                      </p:cBhvr>
                                    </p:animEffect>
                                  </p:childTnLst>
                                </p:cTn>
                              </p:par>
                              <p:par>
                                <p:cTn id="20" presetID="10" presetClass="entr" presetSubtype="0" fill="hold" nodeType="withEffect">
                                  <p:stCondLst>
                                    <p:cond delay="100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500"/>
                                        <p:tgtEl>
                                          <p:spTgt spid="45"/>
                                        </p:tgtEl>
                                      </p:cBhvr>
                                    </p:animEffect>
                                  </p:childTnLst>
                                </p:cTn>
                              </p:par>
                              <p:par>
                                <p:cTn id="23" presetID="10" presetClass="entr" presetSubtype="0" fill="hold" nodeType="withEffect">
                                  <p:stCondLst>
                                    <p:cond delay="8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000"/>
                                        <p:tgtEl>
                                          <p:spTgt spid="21"/>
                                        </p:tgtEl>
                                      </p:cBhvr>
                                    </p:animEffect>
                                  </p:childTnLst>
                                </p:cTn>
                              </p:par>
                              <p:par>
                                <p:cTn id="26" presetID="10" presetClass="entr" presetSubtype="0" fill="hold" nodeType="withEffect">
                                  <p:stCondLst>
                                    <p:cond delay="10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000"/>
                                        <p:tgtEl>
                                          <p:spTgt spid="31"/>
                                        </p:tgtEl>
                                      </p:cBhvr>
                                    </p:animEffect>
                                  </p:childTnLst>
                                </p:cTn>
                              </p:par>
                              <p:par>
                                <p:cTn id="29" presetID="10" presetClass="entr" presetSubtype="0" fill="hold" nodeType="withEffect">
                                  <p:stCondLst>
                                    <p:cond delay="12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childTnLst>
                                </p:cTn>
                              </p:par>
                              <p:par>
                                <p:cTn id="32" presetID="10" presetClass="entr" presetSubtype="0" fill="hold" nodeType="withEffect">
                                  <p:stCondLst>
                                    <p:cond delay="12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6574" y="389407"/>
            <a:ext cx="8077200" cy="1200329"/>
          </a:xfrm>
          <a:prstGeom prst="rect">
            <a:avLst/>
          </a:prstGeom>
        </p:spPr>
        <p:txBody>
          <a:bodyPr wrap="square">
            <a:spAutoFit/>
          </a:bodyPr>
          <a:lstStyle/>
          <a:p>
            <a:r>
              <a:rPr lang="en-US" sz="3200" b="1" dirty="0" smtClean="0">
                <a:solidFill>
                  <a:srgbClr val="013A8D"/>
                </a:solidFill>
                <a:latin typeface="Lexia" panose="00000400000000000000" pitchFamily="2" charset="0"/>
              </a:rPr>
              <a:t>Fourth </a:t>
            </a:r>
            <a:r>
              <a:rPr lang="en-US" sz="3200" b="1" dirty="0">
                <a:solidFill>
                  <a:srgbClr val="013A8D"/>
                </a:solidFill>
                <a:latin typeface="Lexia" panose="00000400000000000000" pitchFamily="2" charset="0"/>
              </a:rPr>
              <a:t>Sunday in Advent</a:t>
            </a:r>
          </a:p>
          <a:p>
            <a:endParaRPr lang="en-US" sz="4000" b="1" dirty="0">
              <a:solidFill>
                <a:srgbClr val="004A82"/>
              </a:solidFill>
              <a:latin typeface="Gabriola" panose="04040605051002020D02" pitchFamily="82" charset="0"/>
            </a:endParaRPr>
          </a:p>
        </p:txBody>
      </p:sp>
      <p:sp>
        <p:nvSpPr>
          <p:cNvPr id="20" name="Rectangle 19"/>
          <p:cNvSpPr/>
          <p:nvPr/>
        </p:nvSpPr>
        <p:spPr>
          <a:xfrm>
            <a:off x="326576" y="1144347"/>
            <a:ext cx="7522024" cy="5401479"/>
          </a:xfrm>
          <a:prstGeom prst="rect">
            <a:avLst/>
          </a:prstGeom>
        </p:spPr>
        <p:txBody>
          <a:bodyPr wrap="square">
            <a:spAutoFit/>
          </a:bodyPr>
          <a:lstStyle/>
          <a:p>
            <a:r>
              <a:rPr lang="en-US" sz="2400" b="1" dirty="0" smtClean="0">
                <a:solidFill>
                  <a:srgbClr val="013A8D"/>
                </a:solidFill>
                <a:latin typeface="Lexia" panose="00000400000000000000" pitchFamily="2" charset="0"/>
              </a:rPr>
              <a:t>One</a:t>
            </a:r>
            <a:r>
              <a:rPr lang="en-US" sz="2400" b="1" dirty="0">
                <a:solidFill>
                  <a:srgbClr val="013A8D"/>
                </a:solidFill>
                <a:latin typeface="Lexia" panose="00000400000000000000" pitchFamily="2" charset="0"/>
              </a:rPr>
              <a:t>: </a:t>
            </a:r>
            <a:r>
              <a:rPr lang="en-US" i="1" dirty="0" smtClean="0">
                <a:solidFill>
                  <a:srgbClr val="013A8D"/>
                </a:solidFill>
                <a:latin typeface="Lexia" panose="00000400000000000000" pitchFamily="2" charset="0"/>
                <a:cs typeface="Segoe UI" panose="020B0502040204020203" pitchFamily="34" charset="0"/>
              </a:rPr>
              <a:t> </a:t>
            </a:r>
            <a:br>
              <a:rPr lang="en-US" i="1" dirty="0" smtClean="0">
                <a:solidFill>
                  <a:srgbClr val="013A8D"/>
                </a:solidFill>
                <a:latin typeface="Lexia" panose="00000400000000000000" pitchFamily="2" charset="0"/>
                <a:cs typeface="Segoe UI" panose="020B0502040204020203" pitchFamily="34" charset="0"/>
              </a:rPr>
            </a:br>
            <a:r>
              <a:rPr lang="en-US" sz="2400" dirty="0" smtClean="0">
                <a:latin typeface="Lexia" panose="00000400000000000000" pitchFamily="2" charset="0"/>
                <a:cs typeface="Segoe UI" panose="020B0502040204020203" pitchFamily="34" charset="0"/>
              </a:rPr>
              <a:t>Love. Everything begins with Love.</a:t>
            </a:r>
            <a:endParaRPr lang="en-US" sz="2400" dirty="0">
              <a:latin typeface="Lexia" panose="00000400000000000000" pitchFamily="2" charset="0"/>
              <a:cs typeface="Segoe UI" panose="020B0502040204020203" pitchFamily="34" charset="0"/>
            </a:endParaRPr>
          </a:p>
          <a:p>
            <a:endParaRPr lang="en-US" sz="1200" dirty="0" smtClean="0">
              <a:latin typeface="Lexia" panose="00000400000000000000" pitchFamily="2" charset="0"/>
              <a:cs typeface="Segoe UI" panose="020B0502040204020203" pitchFamily="34" charset="0"/>
            </a:endParaRPr>
          </a:p>
          <a:p>
            <a:pPr fontAlgn="ctr">
              <a:spcAft>
                <a:spcPts val="600"/>
              </a:spcAft>
            </a:pPr>
            <a:r>
              <a:rPr lang="en-US" sz="2400" b="1" dirty="0" smtClean="0">
                <a:solidFill>
                  <a:srgbClr val="013A8D"/>
                </a:solidFill>
                <a:latin typeface="Lexia" panose="00000400000000000000" pitchFamily="2" charset="0"/>
              </a:rPr>
              <a:t>Many :  </a:t>
            </a:r>
            <a:br>
              <a:rPr lang="en-US" sz="2400" b="1" dirty="0" smtClean="0">
                <a:solidFill>
                  <a:srgbClr val="013A8D"/>
                </a:solidFill>
                <a:latin typeface="Lexia" panose="00000400000000000000" pitchFamily="2" charset="0"/>
              </a:rPr>
            </a:br>
            <a:r>
              <a:rPr lang="en-US" sz="2400" b="1" dirty="0" smtClean="0">
                <a:latin typeface="Lexia" panose="00000400000000000000" pitchFamily="2" charset="0"/>
                <a:cs typeface="Segoe UI" panose="020B0502040204020203" pitchFamily="34" charset="0"/>
              </a:rPr>
              <a:t>From the beginning of creation to the end of time, God’s love colors everything.</a:t>
            </a:r>
          </a:p>
          <a:p>
            <a:pPr lvl="0">
              <a:spcAft>
                <a:spcPts val="600"/>
              </a:spcAft>
            </a:pPr>
            <a:endParaRPr lang="en-US" sz="800" b="1" dirty="0" smtClean="0">
              <a:solidFill>
                <a:srgbClr val="0747A5"/>
              </a:solidFill>
              <a:latin typeface="Lexia" panose="00000400000000000000" pitchFamily="2" charset="0"/>
            </a:endParaRPr>
          </a:p>
          <a:p>
            <a:pPr>
              <a:spcAft>
                <a:spcPts val="600"/>
              </a:spcAft>
            </a:pPr>
            <a:r>
              <a:rPr lang="en-US" sz="2400" b="1" dirty="0">
                <a:solidFill>
                  <a:srgbClr val="013A8D"/>
                </a:solidFill>
                <a:latin typeface="Lexia" panose="00000400000000000000" pitchFamily="2" charset="0"/>
              </a:rPr>
              <a:t>Two:  </a:t>
            </a:r>
            <a:r>
              <a:rPr lang="en-US" sz="2400" b="1" dirty="0" smtClean="0">
                <a:solidFill>
                  <a:srgbClr val="013A8D"/>
                </a:solidFill>
                <a:latin typeface="Lexia" panose="00000400000000000000" pitchFamily="2" charset="0"/>
              </a:rPr>
              <a:t/>
            </a:r>
            <a:br>
              <a:rPr lang="en-US" sz="2400" b="1" dirty="0" smtClean="0">
                <a:solidFill>
                  <a:srgbClr val="013A8D"/>
                </a:solidFill>
                <a:latin typeface="Lexia" panose="00000400000000000000" pitchFamily="2" charset="0"/>
              </a:rPr>
            </a:br>
            <a:r>
              <a:rPr lang="en-US" sz="2400" dirty="0" smtClean="0">
                <a:latin typeface="Lexia" panose="00000400000000000000" pitchFamily="2" charset="0"/>
                <a:cs typeface="Segoe UI" panose="020B0502040204020203" pitchFamily="34" charset="0"/>
              </a:rPr>
              <a:t>Open your hearts to love and you will recognize hope shining in the most ancient of promises.</a:t>
            </a:r>
          </a:p>
          <a:p>
            <a:pPr>
              <a:spcAft>
                <a:spcPts val="600"/>
              </a:spcAft>
            </a:pPr>
            <a:endParaRPr lang="en-US" sz="2400" b="1" dirty="0" smtClean="0">
              <a:latin typeface="Lexia" panose="00000400000000000000" pitchFamily="2" charset="0"/>
              <a:cs typeface="Segoe UI" panose="020B0502040204020203" pitchFamily="34" charset="0"/>
            </a:endParaRPr>
          </a:p>
          <a:p>
            <a:pPr fontAlgn="ctr"/>
            <a:endParaRPr lang="en-US" sz="1100" b="1" dirty="0">
              <a:latin typeface="Lexia" panose="00000400000000000000" pitchFamily="2" charset="0"/>
              <a:cs typeface="Segoe UI" panose="020B0502040204020203" pitchFamily="34" charset="0"/>
            </a:endParaRPr>
          </a:p>
          <a:p>
            <a:pPr fontAlgn="ctr"/>
            <a:r>
              <a:rPr lang="en-US" sz="2000" b="1" dirty="0" smtClean="0">
                <a:solidFill>
                  <a:schemeClr val="bg2">
                    <a:lumMod val="50000"/>
                  </a:schemeClr>
                </a:solidFill>
                <a:latin typeface="Lexia" panose="00000400000000000000" pitchFamily="2" charset="0"/>
                <a:cs typeface="Segoe UI" panose="020B0502040204020203" pitchFamily="34" charset="0"/>
              </a:rPr>
              <a:t>                                   </a:t>
            </a:r>
            <a:r>
              <a:rPr lang="en-US" sz="2000" dirty="0" smtClean="0">
                <a:solidFill>
                  <a:schemeClr val="bg2">
                    <a:lumMod val="50000"/>
                  </a:schemeClr>
                </a:solidFill>
                <a:latin typeface="Lexia" panose="00000400000000000000" pitchFamily="2" charset="0"/>
                <a:cs typeface="Segoe UI" panose="020B0502040204020203" pitchFamily="34" charset="0"/>
              </a:rPr>
              <a:t>Light the candle of Hope</a:t>
            </a:r>
            <a:endParaRPr lang="en-US" sz="2000" dirty="0">
              <a:solidFill>
                <a:schemeClr val="bg2">
                  <a:lumMod val="50000"/>
                </a:schemeClr>
              </a:solidFill>
              <a:latin typeface="Lexia" panose="00000400000000000000" pitchFamily="2"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0764" y="4419599"/>
            <a:ext cx="2055745" cy="2478315"/>
          </a:xfrm>
          <a:prstGeom prst="rect">
            <a:avLst/>
          </a:prstGeom>
        </p:spPr>
      </p:pic>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86228" y="507996"/>
            <a:ext cx="7162800" cy="6247864"/>
          </a:xfrm>
          <a:prstGeom prst="rect">
            <a:avLst/>
          </a:prstGeom>
        </p:spPr>
        <p:txBody>
          <a:bodyPr wrap="square">
            <a:spAutoFit/>
          </a:bodyPr>
          <a:lstStyle/>
          <a:p>
            <a:r>
              <a:rPr lang="en-US" sz="2400" b="1" dirty="0" smtClean="0">
                <a:solidFill>
                  <a:srgbClr val="0747A5"/>
                </a:solidFill>
                <a:latin typeface="Lexia" panose="00000400000000000000" pitchFamily="2" charset="0"/>
              </a:rPr>
              <a:t>One</a:t>
            </a:r>
            <a:r>
              <a:rPr lang="en-US" sz="2400" b="1" dirty="0">
                <a:solidFill>
                  <a:srgbClr val="0747A5"/>
                </a:solidFill>
                <a:latin typeface="Lexia" panose="00000400000000000000" pitchFamily="2" charset="0"/>
              </a:rPr>
              <a:t>: </a:t>
            </a:r>
            <a:r>
              <a:rPr lang="en-US" sz="2400" i="1" dirty="0" smtClean="0">
                <a:solidFill>
                  <a:schemeClr val="bg2">
                    <a:lumMod val="50000"/>
                  </a:schemeClr>
                </a:solidFill>
                <a:latin typeface="Lexia" panose="00000400000000000000" pitchFamily="2" charset="0"/>
                <a:cs typeface="Segoe UI" panose="020B0502040204020203" pitchFamily="34" charset="0"/>
              </a:rPr>
              <a:t> </a:t>
            </a:r>
            <a:endParaRPr lang="en-US" sz="2400" i="1" dirty="0">
              <a:solidFill>
                <a:schemeClr val="bg2">
                  <a:lumMod val="50000"/>
                </a:schemeClr>
              </a:solidFill>
              <a:latin typeface="Lexia" panose="00000400000000000000" pitchFamily="2" charset="0"/>
              <a:cs typeface="Segoe UI" panose="020B0502040204020203" pitchFamily="34" charset="0"/>
            </a:endParaRPr>
          </a:p>
          <a:p>
            <a:r>
              <a:rPr lang="en-US" sz="2400" dirty="0" smtClean="0">
                <a:latin typeface="Lexia" panose="00000400000000000000" pitchFamily="2" charset="0"/>
                <a:cs typeface="Segoe UI" panose="020B0502040204020203" pitchFamily="34" charset="0"/>
              </a:rPr>
              <a:t>Love. Everything begins continues with  Love.</a:t>
            </a:r>
            <a:endParaRPr lang="en-US" sz="2400" dirty="0">
              <a:latin typeface="Lexia" panose="00000400000000000000" pitchFamily="2" charset="0"/>
              <a:cs typeface="Segoe UI" panose="020B0502040204020203" pitchFamily="34" charset="0"/>
            </a:endParaRPr>
          </a:p>
          <a:p>
            <a:endParaRPr lang="en-US" dirty="0" smtClean="0">
              <a:latin typeface="Lexia" panose="00000400000000000000" pitchFamily="2" charset="0"/>
              <a:cs typeface="Segoe UI" panose="020B0502040204020203" pitchFamily="34" charset="0"/>
            </a:endParaRPr>
          </a:p>
          <a:p>
            <a:pPr fontAlgn="ctr">
              <a:spcAft>
                <a:spcPts val="600"/>
              </a:spcAft>
            </a:pPr>
            <a:r>
              <a:rPr lang="en-US" sz="2400" b="1" dirty="0" smtClean="0">
                <a:solidFill>
                  <a:srgbClr val="0747A5"/>
                </a:solidFill>
                <a:latin typeface="Lexia" panose="00000400000000000000" pitchFamily="2" charset="0"/>
              </a:rPr>
              <a:t>Many </a:t>
            </a:r>
            <a:r>
              <a:rPr lang="en-US" sz="2800" b="1" dirty="0">
                <a:solidFill>
                  <a:srgbClr val="0747A5"/>
                </a:solidFill>
                <a:latin typeface="Lexia" panose="00000400000000000000" pitchFamily="2" charset="0"/>
              </a:rPr>
              <a:t>:</a:t>
            </a:r>
          </a:p>
          <a:p>
            <a:pPr fontAlgn="ctr"/>
            <a:r>
              <a:rPr lang="en-US" sz="2400" b="1" dirty="0" smtClean="0">
                <a:latin typeface="Lexia" panose="00000400000000000000" pitchFamily="2" charset="0"/>
                <a:cs typeface="Segoe UI" panose="020B0502040204020203" pitchFamily="34" charset="0"/>
              </a:rPr>
              <a:t>From strangers across oceans to neighbors next door, God’s love dwells in everything.</a:t>
            </a:r>
          </a:p>
          <a:p>
            <a:pPr lvl="0">
              <a:spcAft>
                <a:spcPts val="600"/>
              </a:spcAft>
            </a:pPr>
            <a:endParaRPr lang="en-US" sz="2800" b="1" dirty="0" smtClean="0">
              <a:solidFill>
                <a:srgbClr val="0747A5"/>
              </a:solidFill>
              <a:latin typeface="Lexia" panose="00000400000000000000" pitchFamily="2" charset="0"/>
            </a:endParaRPr>
          </a:p>
          <a:p>
            <a:pPr lvl="0">
              <a:spcAft>
                <a:spcPts val="600"/>
              </a:spcAft>
            </a:pPr>
            <a:r>
              <a:rPr lang="en-US" sz="3200" b="1" dirty="0" smtClean="0">
                <a:solidFill>
                  <a:srgbClr val="0747A5"/>
                </a:solidFill>
                <a:latin typeface="Lexia" panose="00000400000000000000" pitchFamily="2" charset="0"/>
              </a:rPr>
              <a:t>Two: </a:t>
            </a:r>
            <a:r>
              <a:rPr lang="en-US" sz="2400" i="1" dirty="0" smtClean="0">
                <a:solidFill>
                  <a:schemeClr val="bg2">
                    <a:lumMod val="50000"/>
                  </a:schemeClr>
                </a:solidFill>
                <a:latin typeface="Lexia" panose="00000400000000000000" pitchFamily="2" charset="0"/>
                <a:cs typeface="Segoe UI" panose="020B0502040204020203" pitchFamily="34" charset="0"/>
              </a:rPr>
              <a:t> </a:t>
            </a:r>
            <a:endParaRPr lang="en-US" sz="2400" i="1" dirty="0">
              <a:solidFill>
                <a:schemeClr val="bg2">
                  <a:lumMod val="50000"/>
                </a:schemeClr>
              </a:solidFill>
              <a:latin typeface="Lexia" panose="00000400000000000000" pitchFamily="2" charset="0"/>
              <a:cs typeface="Segoe UI" panose="020B0502040204020203" pitchFamily="34" charset="0"/>
            </a:endParaRPr>
          </a:p>
          <a:p>
            <a:r>
              <a:rPr lang="en-US" sz="2400" dirty="0" smtClean="0">
                <a:latin typeface="Lexia" panose="00000400000000000000" pitchFamily="2" charset="0"/>
                <a:cs typeface="Segoe UI" panose="020B0502040204020203" pitchFamily="34" charset="0"/>
              </a:rPr>
              <a:t>Live love as a way of being and you will see peace shining in each and every face that </a:t>
            </a:r>
            <a:r>
              <a:rPr lang="en-US" sz="2400" dirty="0" smtClean="0">
                <a:solidFill>
                  <a:schemeClr val="tx1">
                    <a:lumMod val="95000"/>
                    <a:lumOff val="5000"/>
                  </a:schemeClr>
                </a:solidFill>
                <a:latin typeface="Lexia" panose="00000400000000000000" pitchFamily="2" charset="0"/>
                <a:cs typeface="Segoe UI" panose="020B0502040204020203" pitchFamily="34" charset="0"/>
              </a:rPr>
              <a:t>images: beloved.</a:t>
            </a:r>
            <a:br>
              <a:rPr lang="en-US" sz="2400" dirty="0" smtClean="0">
                <a:solidFill>
                  <a:schemeClr val="tx1">
                    <a:lumMod val="95000"/>
                    <a:lumOff val="5000"/>
                  </a:schemeClr>
                </a:solidFill>
                <a:latin typeface="Lexia" panose="00000400000000000000" pitchFamily="2" charset="0"/>
                <a:cs typeface="Segoe UI" panose="020B0502040204020203" pitchFamily="34" charset="0"/>
              </a:rPr>
            </a:br>
            <a:endParaRPr lang="en-US" sz="2400" b="1" dirty="0" smtClean="0">
              <a:solidFill>
                <a:schemeClr val="tx1">
                  <a:lumMod val="95000"/>
                  <a:lumOff val="5000"/>
                </a:schemeClr>
              </a:solidFill>
              <a:latin typeface="Lexia" panose="00000400000000000000" pitchFamily="2" charset="0"/>
              <a:cs typeface="Segoe UI" panose="020B0502040204020203" pitchFamily="34" charset="0"/>
            </a:endParaRPr>
          </a:p>
          <a:p>
            <a:pPr fontAlgn="ctr"/>
            <a:endParaRPr lang="en-US" sz="1100" b="1" dirty="0">
              <a:latin typeface="Lexia" panose="00000400000000000000" pitchFamily="2" charset="0"/>
              <a:cs typeface="Segoe UI" panose="020B0502040204020203" pitchFamily="34" charset="0"/>
            </a:endParaRPr>
          </a:p>
          <a:p>
            <a:pPr fontAlgn="ctr"/>
            <a:r>
              <a:rPr lang="en-US" sz="2000" b="1" i="1" dirty="0" smtClean="0">
                <a:solidFill>
                  <a:schemeClr val="bg2">
                    <a:lumMod val="50000"/>
                  </a:schemeClr>
                </a:solidFill>
                <a:latin typeface="Lexia" panose="00000400000000000000" pitchFamily="2" charset="0"/>
                <a:cs typeface="Segoe UI" panose="020B0502040204020203" pitchFamily="34" charset="0"/>
              </a:rPr>
              <a:t>                </a:t>
            </a:r>
            <a:r>
              <a:rPr lang="en-US" sz="2000" dirty="0" smtClean="0">
                <a:solidFill>
                  <a:schemeClr val="bg2">
                    <a:lumMod val="50000"/>
                  </a:schemeClr>
                </a:solidFill>
                <a:latin typeface="Lexia" panose="00000400000000000000" pitchFamily="2" charset="0"/>
                <a:cs typeface="Segoe UI" panose="020B0502040204020203" pitchFamily="34" charset="0"/>
              </a:rPr>
              <a:t>Light the candle of Peace</a:t>
            </a:r>
            <a:endParaRPr lang="en-US" sz="2000" dirty="0">
              <a:solidFill>
                <a:schemeClr val="bg2">
                  <a:lumMod val="50000"/>
                </a:schemeClr>
              </a:solidFill>
              <a:latin typeface="Lexia" panose="00000400000000000000" pitchFamily="2"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7073" y="4419600"/>
            <a:ext cx="2022636" cy="2438400"/>
          </a:xfrm>
          <a:prstGeom prst="rect">
            <a:avLst/>
          </a:prstGeom>
        </p:spPr>
      </p:pic>
    </p:spTree>
    <p:extLst>
      <p:ext uri="{BB962C8B-B14F-4D97-AF65-F5344CB8AC3E}">
        <p14:creationId xmlns:p14="http://schemas.microsoft.com/office/powerpoint/2010/main" val="4152809313"/>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74893"/>
            <a:ext cx="8077200" cy="1200329"/>
          </a:xfrm>
          <a:prstGeom prst="rect">
            <a:avLst/>
          </a:prstGeom>
        </p:spPr>
        <p:txBody>
          <a:bodyPr wrap="square">
            <a:spAutoFit/>
          </a:bodyPr>
          <a:lstStyle/>
          <a:p>
            <a:r>
              <a:rPr lang="en-US" sz="3200" b="1" dirty="0" smtClean="0">
                <a:solidFill>
                  <a:srgbClr val="0146AB"/>
                </a:solidFill>
                <a:latin typeface="Lexia" panose="00000400000000000000" pitchFamily="2" charset="0"/>
              </a:rPr>
              <a:t>Fourth </a:t>
            </a:r>
            <a:r>
              <a:rPr lang="en-US" sz="3200" b="1" dirty="0">
                <a:solidFill>
                  <a:srgbClr val="0146AB"/>
                </a:solidFill>
                <a:latin typeface="Lexia" panose="00000400000000000000" pitchFamily="2" charset="0"/>
              </a:rPr>
              <a:t>Sunday in Advent</a:t>
            </a:r>
          </a:p>
          <a:p>
            <a:endParaRPr lang="en-US" sz="4000" b="1" dirty="0">
              <a:solidFill>
                <a:srgbClr val="004A82"/>
              </a:solidFill>
              <a:latin typeface="Gabriola" panose="04040605051002020D02" pitchFamily="82" charset="0"/>
            </a:endParaRPr>
          </a:p>
        </p:txBody>
      </p:sp>
      <p:sp>
        <p:nvSpPr>
          <p:cNvPr id="20" name="Rectangle 19"/>
          <p:cNvSpPr/>
          <p:nvPr/>
        </p:nvSpPr>
        <p:spPr>
          <a:xfrm>
            <a:off x="486230" y="1042749"/>
            <a:ext cx="8200570" cy="5509200"/>
          </a:xfrm>
          <a:prstGeom prst="rect">
            <a:avLst/>
          </a:prstGeom>
        </p:spPr>
        <p:txBody>
          <a:bodyPr wrap="square">
            <a:spAutoFit/>
          </a:bodyPr>
          <a:lstStyle/>
          <a:p>
            <a:r>
              <a:rPr lang="en-US" sz="2400" b="1" dirty="0" smtClean="0">
                <a:solidFill>
                  <a:srgbClr val="0146AB"/>
                </a:solidFill>
                <a:latin typeface="Lexia" panose="00000400000000000000" pitchFamily="2" charset="0"/>
              </a:rPr>
              <a:t>One</a:t>
            </a:r>
            <a:r>
              <a:rPr lang="en-US" sz="2400" b="1" dirty="0">
                <a:solidFill>
                  <a:srgbClr val="0146AB"/>
                </a:solidFill>
                <a:latin typeface="Lexia" panose="00000400000000000000" pitchFamily="2" charset="0"/>
              </a:rPr>
              <a:t>: </a:t>
            </a:r>
            <a:r>
              <a:rPr lang="en-US" sz="2400" i="1" dirty="0" smtClean="0">
                <a:solidFill>
                  <a:srgbClr val="0146AB"/>
                </a:solidFill>
                <a:latin typeface="Lexia" panose="00000400000000000000" pitchFamily="2" charset="0"/>
                <a:cs typeface="Segoe UI" panose="020B0502040204020203" pitchFamily="34" charset="0"/>
              </a:rPr>
              <a:t> </a:t>
            </a:r>
            <a:endParaRPr lang="en-US" sz="2400" i="1" dirty="0">
              <a:solidFill>
                <a:srgbClr val="0146AB"/>
              </a:solidFill>
              <a:latin typeface="Lexia" panose="00000400000000000000" pitchFamily="2" charset="0"/>
              <a:cs typeface="Segoe UI" panose="020B0502040204020203" pitchFamily="34" charset="0"/>
            </a:endParaRPr>
          </a:p>
          <a:p>
            <a:r>
              <a:rPr lang="en-US" sz="2400" dirty="0" smtClean="0">
                <a:latin typeface="Lexia" panose="00000400000000000000" pitchFamily="2" charset="0"/>
                <a:cs typeface="Segoe UI" panose="020B0502040204020203" pitchFamily="34" charset="0"/>
              </a:rPr>
              <a:t>Love. Everything ends with Love.</a:t>
            </a:r>
            <a:endParaRPr lang="en-US" sz="2400" dirty="0">
              <a:latin typeface="Lexia" panose="00000400000000000000" pitchFamily="2" charset="0"/>
              <a:cs typeface="Segoe UI" panose="020B0502040204020203" pitchFamily="34" charset="0"/>
            </a:endParaRPr>
          </a:p>
          <a:p>
            <a:endParaRPr lang="en-US" sz="1200" dirty="0" smtClean="0">
              <a:latin typeface="Lexia" panose="00000400000000000000" pitchFamily="2" charset="0"/>
              <a:cs typeface="Segoe UI" panose="020B0502040204020203" pitchFamily="34" charset="0"/>
            </a:endParaRPr>
          </a:p>
          <a:p>
            <a:pPr fontAlgn="ctr">
              <a:spcAft>
                <a:spcPts val="600"/>
              </a:spcAft>
            </a:pPr>
            <a:r>
              <a:rPr lang="en-US" sz="2400" b="1" dirty="0" smtClean="0">
                <a:solidFill>
                  <a:srgbClr val="0747A5"/>
                </a:solidFill>
                <a:latin typeface="Lexia" panose="00000400000000000000" pitchFamily="2" charset="0"/>
              </a:rPr>
              <a:t>Many </a:t>
            </a:r>
            <a:r>
              <a:rPr lang="en-US" sz="2400" b="1" dirty="0">
                <a:solidFill>
                  <a:srgbClr val="0747A5"/>
                </a:solidFill>
                <a:latin typeface="Lexia" panose="00000400000000000000" pitchFamily="2" charset="0"/>
              </a:rPr>
              <a:t>:</a:t>
            </a:r>
          </a:p>
          <a:p>
            <a:pPr fontAlgn="ctr"/>
            <a:r>
              <a:rPr lang="en-US" sz="2400" b="1" dirty="0" smtClean="0">
                <a:latin typeface="Lexia" panose="00000400000000000000" pitchFamily="2" charset="0"/>
                <a:cs typeface="Segoe UI" panose="020B0502040204020203" pitchFamily="34" charset="0"/>
              </a:rPr>
              <a:t>From the most challenging struggle to the most wondrous delight, God’s love slows through everything.</a:t>
            </a:r>
          </a:p>
          <a:p>
            <a:pPr lvl="0">
              <a:spcAft>
                <a:spcPts val="600"/>
              </a:spcAft>
            </a:pPr>
            <a:endParaRPr lang="en-US" sz="1400" b="1" dirty="0" smtClean="0">
              <a:solidFill>
                <a:srgbClr val="0747A5"/>
              </a:solidFill>
              <a:latin typeface="Lexia" panose="00000400000000000000" pitchFamily="2" charset="0"/>
            </a:endParaRPr>
          </a:p>
          <a:p>
            <a:pPr lvl="0">
              <a:spcAft>
                <a:spcPts val="600"/>
              </a:spcAft>
            </a:pPr>
            <a:r>
              <a:rPr lang="en-US" sz="2400" b="1" dirty="0" smtClean="0">
                <a:solidFill>
                  <a:srgbClr val="0747A5"/>
                </a:solidFill>
                <a:latin typeface="Lexia" panose="00000400000000000000" pitchFamily="2" charset="0"/>
              </a:rPr>
              <a:t>Two: </a:t>
            </a:r>
            <a:r>
              <a:rPr lang="en-US" sz="2400" i="1" dirty="0" smtClean="0">
                <a:solidFill>
                  <a:schemeClr val="bg2">
                    <a:lumMod val="50000"/>
                  </a:schemeClr>
                </a:solidFill>
                <a:latin typeface="Lexia" panose="00000400000000000000" pitchFamily="2" charset="0"/>
                <a:cs typeface="Segoe UI" panose="020B0502040204020203" pitchFamily="34" charset="0"/>
              </a:rPr>
              <a:t> </a:t>
            </a:r>
            <a:endParaRPr lang="en-US" sz="2400" i="1" dirty="0">
              <a:solidFill>
                <a:schemeClr val="bg2">
                  <a:lumMod val="50000"/>
                </a:schemeClr>
              </a:solidFill>
              <a:latin typeface="Lexia" panose="00000400000000000000" pitchFamily="2" charset="0"/>
              <a:cs typeface="Segoe UI" panose="020B0502040204020203" pitchFamily="34" charset="0"/>
            </a:endParaRPr>
          </a:p>
          <a:p>
            <a:r>
              <a:rPr lang="en-US" sz="2400" dirty="0" smtClean="0">
                <a:latin typeface="Lexia" panose="00000400000000000000" pitchFamily="2" charset="0"/>
                <a:cs typeface="Segoe UI" panose="020B0502040204020203" pitchFamily="34" charset="0"/>
              </a:rPr>
              <a:t>Give love with open hands and you will find joy shining in the surprises that undo us and transform us.</a:t>
            </a:r>
            <a:endParaRPr lang="en-US" sz="2400" b="1" dirty="0" smtClean="0">
              <a:latin typeface="Lexia" panose="00000400000000000000" pitchFamily="2" charset="0"/>
              <a:cs typeface="Segoe UI" panose="020B0502040204020203" pitchFamily="34" charset="0"/>
            </a:endParaRPr>
          </a:p>
          <a:p>
            <a:pPr fontAlgn="ctr"/>
            <a:endParaRPr lang="en-US" sz="1100" b="1" dirty="0">
              <a:latin typeface="Lexia" panose="00000400000000000000" pitchFamily="2" charset="0"/>
              <a:cs typeface="Segoe UI" panose="020B0502040204020203" pitchFamily="34" charset="0"/>
            </a:endParaRPr>
          </a:p>
          <a:p>
            <a:pPr fontAlgn="ctr"/>
            <a:r>
              <a:rPr lang="en-US" sz="2000" b="1" i="1" dirty="0" smtClean="0">
                <a:solidFill>
                  <a:schemeClr val="bg2">
                    <a:lumMod val="50000"/>
                  </a:schemeClr>
                </a:solidFill>
                <a:latin typeface="Lexia" panose="00000400000000000000" pitchFamily="2" charset="0"/>
                <a:cs typeface="Segoe UI" panose="020B0502040204020203" pitchFamily="34" charset="0"/>
              </a:rPr>
              <a:t>                                                 </a:t>
            </a:r>
            <a:br>
              <a:rPr lang="en-US" sz="2000" b="1" i="1" dirty="0" smtClean="0">
                <a:solidFill>
                  <a:schemeClr val="bg2">
                    <a:lumMod val="50000"/>
                  </a:schemeClr>
                </a:solidFill>
                <a:latin typeface="Lexia" panose="00000400000000000000" pitchFamily="2" charset="0"/>
                <a:cs typeface="Segoe UI" panose="020B0502040204020203" pitchFamily="34" charset="0"/>
              </a:rPr>
            </a:br>
            <a:r>
              <a:rPr lang="en-US" sz="2000" b="1" i="1" dirty="0" smtClean="0">
                <a:solidFill>
                  <a:schemeClr val="bg2">
                    <a:lumMod val="50000"/>
                  </a:schemeClr>
                </a:solidFill>
                <a:latin typeface="Lexia" panose="00000400000000000000" pitchFamily="2" charset="0"/>
                <a:cs typeface="Segoe UI" panose="020B0502040204020203" pitchFamily="34" charset="0"/>
              </a:rPr>
              <a:t/>
            </a:r>
            <a:br>
              <a:rPr lang="en-US" sz="2000" b="1" i="1" dirty="0" smtClean="0">
                <a:solidFill>
                  <a:schemeClr val="bg2">
                    <a:lumMod val="50000"/>
                  </a:schemeClr>
                </a:solidFill>
                <a:latin typeface="Lexia" panose="00000400000000000000" pitchFamily="2" charset="0"/>
                <a:cs typeface="Segoe UI" panose="020B0502040204020203" pitchFamily="34" charset="0"/>
              </a:rPr>
            </a:br>
            <a:r>
              <a:rPr lang="en-US" sz="2000" b="1" i="1" dirty="0" smtClean="0">
                <a:solidFill>
                  <a:schemeClr val="bg2">
                    <a:lumMod val="50000"/>
                  </a:schemeClr>
                </a:solidFill>
                <a:latin typeface="Lexia" panose="00000400000000000000" pitchFamily="2" charset="0"/>
                <a:cs typeface="Segoe UI" panose="020B0502040204020203" pitchFamily="34" charset="0"/>
              </a:rPr>
              <a:t>				</a:t>
            </a:r>
            <a:r>
              <a:rPr lang="en-US" sz="2000" dirty="0" smtClean="0">
                <a:solidFill>
                  <a:schemeClr val="bg2">
                    <a:lumMod val="50000"/>
                  </a:schemeClr>
                </a:solidFill>
                <a:latin typeface="Lexia" panose="00000400000000000000" pitchFamily="2" charset="0"/>
                <a:cs typeface="Segoe UI" panose="020B0502040204020203" pitchFamily="34" charset="0"/>
              </a:rPr>
              <a:t>Light the candle of Joy</a:t>
            </a:r>
            <a:endParaRPr lang="en-US" sz="2000" dirty="0">
              <a:solidFill>
                <a:schemeClr val="bg2">
                  <a:lumMod val="50000"/>
                </a:schemeClr>
              </a:solidFill>
              <a:latin typeface="Lexia" panose="00000400000000000000" pitchFamily="2"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4247600"/>
            <a:ext cx="2165309" cy="2610400"/>
          </a:xfrm>
          <a:prstGeom prst="rect">
            <a:avLst/>
          </a:prstGeom>
        </p:spPr>
      </p:pic>
    </p:spTree>
    <p:extLst>
      <p:ext uri="{BB962C8B-B14F-4D97-AF65-F5344CB8AC3E}">
        <p14:creationId xmlns:p14="http://schemas.microsoft.com/office/powerpoint/2010/main" val="353495248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86231" y="493482"/>
            <a:ext cx="8048169" cy="5878532"/>
          </a:xfrm>
          <a:prstGeom prst="rect">
            <a:avLst/>
          </a:prstGeom>
        </p:spPr>
        <p:txBody>
          <a:bodyPr wrap="square">
            <a:spAutoFit/>
          </a:bodyPr>
          <a:lstStyle/>
          <a:p>
            <a:r>
              <a:rPr lang="en-US" sz="2400" b="1" dirty="0" smtClean="0">
                <a:solidFill>
                  <a:srgbClr val="0146AB"/>
                </a:solidFill>
                <a:latin typeface="Lexia" panose="00000400000000000000" pitchFamily="2" charset="0"/>
              </a:rPr>
              <a:t>One</a:t>
            </a:r>
            <a:r>
              <a:rPr lang="en-US" sz="2400" b="1" dirty="0">
                <a:solidFill>
                  <a:srgbClr val="0146AB"/>
                </a:solidFill>
                <a:latin typeface="Lexia" panose="00000400000000000000" pitchFamily="2" charset="0"/>
              </a:rPr>
              <a:t>: </a:t>
            </a:r>
            <a:r>
              <a:rPr lang="en-US" sz="2400" i="1" dirty="0" smtClean="0">
                <a:solidFill>
                  <a:srgbClr val="0146AB"/>
                </a:solidFill>
                <a:latin typeface="Lexia" panose="00000400000000000000" pitchFamily="2" charset="0"/>
                <a:cs typeface="Segoe UI" panose="020B0502040204020203" pitchFamily="34" charset="0"/>
              </a:rPr>
              <a:t> </a:t>
            </a:r>
            <a:endParaRPr lang="en-US" sz="2400" i="1" dirty="0">
              <a:solidFill>
                <a:srgbClr val="0146AB"/>
              </a:solidFill>
              <a:latin typeface="Lexia" panose="00000400000000000000" pitchFamily="2" charset="0"/>
              <a:cs typeface="Segoe UI" panose="020B0502040204020203" pitchFamily="34" charset="0"/>
            </a:endParaRPr>
          </a:p>
          <a:p>
            <a:r>
              <a:rPr lang="en-US" sz="2400" dirty="0" smtClean="0">
                <a:latin typeface="Lexia" panose="00000400000000000000" pitchFamily="2" charset="0"/>
                <a:cs typeface="Segoe UI" panose="020B0502040204020203" pitchFamily="34" charset="0"/>
              </a:rPr>
              <a:t>Love. Everything leans toward Love.</a:t>
            </a:r>
            <a:endParaRPr lang="en-US" sz="2400" dirty="0">
              <a:latin typeface="Lexia" panose="00000400000000000000" pitchFamily="2" charset="0"/>
              <a:cs typeface="Segoe UI" panose="020B0502040204020203" pitchFamily="34" charset="0"/>
            </a:endParaRPr>
          </a:p>
          <a:p>
            <a:endParaRPr lang="en-US" dirty="0" smtClean="0">
              <a:latin typeface="Lexia" panose="00000400000000000000" pitchFamily="2" charset="0"/>
              <a:cs typeface="Segoe UI" panose="020B0502040204020203" pitchFamily="34" charset="0"/>
            </a:endParaRPr>
          </a:p>
          <a:p>
            <a:pPr fontAlgn="ctr">
              <a:spcAft>
                <a:spcPts val="600"/>
              </a:spcAft>
            </a:pPr>
            <a:r>
              <a:rPr lang="en-US" sz="2400" b="1" dirty="0" smtClean="0">
                <a:solidFill>
                  <a:srgbClr val="0146AB"/>
                </a:solidFill>
                <a:latin typeface="Lexia" panose="00000400000000000000" pitchFamily="2" charset="0"/>
              </a:rPr>
              <a:t>Many </a:t>
            </a:r>
            <a:r>
              <a:rPr lang="en-US" sz="2400" b="1" dirty="0">
                <a:solidFill>
                  <a:srgbClr val="0146AB"/>
                </a:solidFill>
                <a:latin typeface="Lexia" panose="00000400000000000000" pitchFamily="2" charset="0"/>
              </a:rPr>
              <a:t>:</a:t>
            </a:r>
          </a:p>
          <a:p>
            <a:pPr fontAlgn="ctr"/>
            <a:r>
              <a:rPr lang="en-US" sz="2400" b="1" dirty="0" smtClean="0">
                <a:latin typeface="Lexia" panose="00000400000000000000" pitchFamily="2" charset="0"/>
                <a:cs typeface="Segoe UI" panose="020B0502040204020203" pitchFamily="34" charset="0"/>
              </a:rPr>
              <a:t>From the greatest ruler to the tiniest baby,</a:t>
            </a:r>
          </a:p>
          <a:p>
            <a:pPr fontAlgn="ctr"/>
            <a:r>
              <a:rPr lang="en-US" sz="2400" b="1" dirty="0" smtClean="0">
                <a:latin typeface="Lexia" panose="00000400000000000000" pitchFamily="2" charset="0"/>
                <a:cs typeface="Segoe UI" panose="020B0502040204020203" pitchFamily="34" charset="0"/>
              </a:rPr>
              <a:t>God’s love changes everything.</a:t>
            </a:r>
          </a:p>
          <a:p>
            <a:pPr lvl="0">
              <a:spcAft>
                <a:spcPts val="600"/>
              </a:spcAft>
            </a:pPr>
            <a:endParaRPr lang="en-US" sz="2800" b="1" dirty="0" smtClean="0">
              <a:solidFill>
                <a:srgbClr val="0747A5"/>
              </a:solidFill>
              <a:latin typeface="Lexia" panose="00000400000000000000" pitchFamily="2" charset="0"/>
            </a:endParaRPr>
          </a:p>
          <a:p>
            <a:pPr lvl="0">
              <a:spcAft>
                <a:spcPts val="600"/>
              </a:spcAft>
            </a:pPr>
            <a:r>
              <a:rPr lang="en-US" sz="2400" b="1" dirty="0">
                <a:solidFill>
                  <a:srgbClr val="0146AB"/>
                </a:solidFill>
                <a:latin typeface="Lexia" panose="00000400000000000000" pitchFamily="2" charset="0"/>
              </a:rPr>
              <a:t>Two:  </a:t>
            </a:r>
          </a:p>
          <a:p>
            <a:r>
              <a:rPr lang="en-US" sz="2400" dirty="0" smtClean="0">
                <a:latin typeface="Lexia" panose="00000400000000000000" pitchFamily="2" charset="0"/>
                <a:cs typeface="Segoe UI" panose="020B0502040204020203" pitchFamily="34" charset="0"/>
              </a:rPr>
              <a:t>Prepare the way for love and you will find love shining in each and every breath that whispers: Emmanuel.</a:t>
            </a:r>
          </a:p>
          <a:p>
            <a:endParaRPr lang="en-US" sz="2400" b="1" dirty="0" smtClean="0">
              <a:latin typeface="Lexia" panose="00000400000000000000" pitchFamily="2" charset="0"/>
              <a:cs typeface="Segoe UI" panose="020B0502040204020203" pitchFamily="34" charset="0"/>
            </a:endParaRPr>
          </a:p>
          <a:p>
            <a:pPr fontAlgn="ctr"/>
            <a:endParaRPr lang="en-US" sz="1100" b="1" dirty="0">
              <a:latin typeface="Lexia" panose="00000400000000000000" pitchFamily="2" charset="0"/>
              <a:cs typeface="Segoe UI" panose="020B0502040204020203" pitchFamily="34" charset="0"/>
            </a:endParaRPr>
          </a:p>
          <a:p>
            <a:pPr fontAlgn="ctr"/>
            <a:r>
              <a:rPr lang="en-US" sz="2000" dirty="0" smtClean="0">
                <a:solidFill>
                  <a:schemeClr val="bg2">
                    <a:lumMod val="50000"/>
                  </a:schemeClr>
                </a:solidFill>
                <a:latin typeface="Lexia" panose="00000400000000000000" pitchFamily="2" charset="0"/>
                <a:cs typeface="Segoe UI" panose="020B0502040204020203" pitchFamily="34" charset="0"/>
              </a:rPr>
              <a:t>Light the candle of love,</a:t>
            </a:r>
            <a:br>
              <a:rPr lang="en-US" sz="2000" dirty="0" smtClean="0">
                <a:solidFill>
                  <a:schemeClr val="bg2">
                    <a:lumMod val="50000"/>
                  </a:schemeClr>
                </a:solidFill>
                <a:latin typeface="Lexia" panose="00000400000000000000" pitchFamily="2" charset="0"/>
                <a:cs typeface="Segoe UI" panose="020B0502040204020203" pitchFamily="34" charset="0"/>
              </a:rPr>
            </a:br>
            <a:r>
              <a:rPr lang="en-US" sz="2000" dirty="0" smtClean="0">
                <a:solidFill>
                  <a:schemeClr val="bg2">
                    <a:lumMod val="50000"/>
                  </a:schemeClr>
                </a:solidFill>
                <a:latin typeface="Lexia" panose="00000400000000000000" pitchFamily="2" charset="0"/>
                <a:cs typeface="Segoe UI" panose="020B0502040204020203" pitchFamily="34" charset="0"/>
              </a:rPr>
              <a:t> and the congregation sings…</a:t>
            </a:r>
          </a:p>
          <a:p>
            <a:pPr fontAlgn="ctr"/>
            <a:endParaRPr lang="en-US" sz="2400" b="1" dirty="0">
              <a:latin typeface="Lexia" panose="00000400000000000000" pitchFamily="2"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4247600"/>
            <a:ext cx="2165309" cy="2610400"/>
          </a:xfrm>
          <a:prstGeom prst="rect">
            <a:avLst/>
          </a:prstGeom>
        </p:spPr>
      </p:pic>
    </p:spTree>
    <p:extLst>
      <p:ext uri="{BB962C8B-B14F-4D97-AF65-F5344CB8AC3E}">
        <p14:creationId xmlns:p14="http://schemas.microsoft.com/office/powerpoint/2010/main" val="3870645554"/>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5344" y="312060"/>
            <a:ext cx="5392056" cy="4352111"/>
          </a:xfrm>
        </p:spPr>
        <p:txBody>
          <a:bodyPr>
            <a:noAutofit/>
          </a:bodyPr>
          <a:lstStyle/>
          <a:p>
            <a:pPr marL="0" lvl="0" indent="0">
              <a:spcBef>
                <a:spcPts val="0"/>
              </a:spcBef>
              <a:spcAft>
                <a:spcPts val="300"/>
              </a:spcAft>
              <a:buNone/>
            </a:pPr>
            <a:r>
              <a:rPr lang="en-US" sz="2400" b="1" dirty="0" smtClean="0">
                <a:solidFill>
                  <a:srgbClr val="0747A5"/>
                </a:solidFill>
                <a:cs typeface="+mn-cs"/>
              </a:rPr>
              <a:t>Many:</a:t>
            </a:r>
            <a:r>
              <a:rPr lang="en-US" sz="1800" b="1" dirty="0" smtClean="0">
                <a:solidFill>
                  <a:srgbClr val="3353A2"/>
                </a:solidFill>
              </a:rPr>
              <a:t>	</a:t>
            </a:r>
            <a:r>
              <a:rPr lang="en-US" sz="2000" dirty="0" smtClean="0">
                <a:solidFill>
                  <a:srgbClr val="B6A472"/>
                </a:solidFill>
              </a:rPr>
              <a:t>singing</a:t>
            </a:r>
          </a:p>
          <a:p>
            <a:pPr marL="0" lvl="0" indent="0">
              <a:spcBef>
                <a:spcPts val="0"/>
              </a:spcBef>
              <a:spcAft>
                <a:spcPts val="300"/>
              </a:spcAft>
              <a:buNone/>
            </a:pPr>
            <a:r>
              <a:rPr lang="en-US" sz="2400" b="1" dirty="0" smtClean="0"/>
              <a:t>Shine a candle in the darkness, </a:t>
            </a:r>
          </a:p>
          <a:p>
            <a:pPr marL="0" lvl="0" indent="0">
              <a:spcBef>
                <a:spcPts val="0"/>
              </a:spcBef>
              <a:spcAft>
                <a:spcPts val="300"/>
              </a:spcAft>
              <a:buNone/>
            </a:pPr>
            <a:r>
              <a:rPr lang="en-US" sz="2400" b="1" dirty="0" smtClean="0"/>
              <a:t>breathe new love into our lives.</a:t>
            </a:r>
          </a:p>
          <a:p>
            <a:pPr marL="0" lvl="0" indent="0">
              <a:spcBef>
                <a:spcPts val="0"/>
              </a:spcBef>
              <a:spcAft>
                <a:spcPts val="300"/>
              </a:spcAft>
              <a:buNone/>
            </a:pPr>
            <a:r>
              <a:rPr lang="en-US" sz="2400" b="1" dirty="0" smtClean="0"/>
              <a:t>Wind your blessed peace around us </a:t>
            </a:r>
            <a:br>
              <a:rPr lang="en-US" sz="2400" b="1" dirty="0" smtClean="0"/>
            </a:br>
            <a:r>
              <a:rPr lang="en-US" sz="2400" b="1" dirty="0" smtClean="0"/>
              <a:t>till the day when Christ arrives.</a:t>
            </a:r>
          </a:p>
          <a:p>
            <a:pPr marL="0" lvl="0" indent="0">
              <a:spcBef>
                <a:spcPts val="0"/>
              </a:spcBef>
              <a:spcAft>
                <a:spcPts val="300"/>
              </a:spcAft>
              <a:buNone/>
            </a:pPr>
            <a:r>
              <a:rPr lang="en-US" sz="2400" b="1" dirty="0" smtClean="0"/>
              <a:t>Shine a candle in the darkness.</a:t>
            </a:r>
          </a:p>
          <a:p>
            <a:pPr marL="0" lvl="0" indent="0">
              <a:spcBef>
                <a:spcPts val="0"/>
              </a:spcBef>
              <a:spcAft>
                <a:spcPts val="300"/>
              </a:spcAft>
              <a:buNone/>
            </a:pPr>
            <a:r>
              <a:rPr lang="en-US" sz="2400" b="1" dirty="0" smtClean="0">
                <a:solidFill>
                  <a:prstClr val="black"/>
                </a:solidFill>
              </a:rPr>
              <a:t>Wind your blessed peace around us.</a:t>
            </a:r>
          </a:p>
          <a:p>
            <a:pPr marL="0" lvl="0" indent="0">
              <a:spcBef>
                <a:spcPts val="0"/>
              </a:spcBef>
              <a:spcAft>
                <a:spcPts val="300"/>
              </a:spcAft>
              <a:buNone/>
            </a:pPr>
            <a:r>
              <a:rPr lang="en-US" sz="2400" b="1" dirty="0" smtClean="0">
                <a:solidFill>
                  <a:prstClr val="black"/>
                </a:solidFill>
              </a:rPr>
              <a:t>Shine a candle in the darkness, </a:t>
            </a:r>
            <a:br>
              <a:rPr lang="en-US" sz="2400" b="1" dirty="0" smtClean="0">
                <a:solidFill>
                  <a:prstClr val="black"/>
                </a:solidFill>
              </a:rPr>
            </a:br>
            <a:r>
              <a:rPr lang="en-US" sz="2400" b="1" dirty="0" smtClean="0">
                <a:solidFill>
                  <a:prstClr val="black"/>
                </a:solidFill>
              </a:rPr>
              <a:t>breathe new love into our lives.</a:t>
            </a:r>
          </a:p>
          <a:p>
            <a:pPr marL="0" lvl="0" indent="0">
              <a:spcBef>
                <a:spcPts val="0"/>
              </a:spcBef>
              <a:spcAft>
                <a:spcPts val="300"/>
              </a:spcAft>
              <a:buNone/>
            </a:pPr>
            <a:r>
              <a:rPr lang="en-US" sz="2400" b="1" dirty="0" smtClean="0">
                <a:solidFill>
                  <a:prstClr val="black"/>
                </a:solidFill>
              </a:rPr>
              <a:t>Wind your blessed peace around us </a:t>
            </a:r>
            <a:br>
              <a:rPr lang="en-US" sz="2400" b="1" dirty="0" smtClean="0">
                <a:solidFill>
                  <a:prstClr val="black"/>
                </a:solidFill>
              </a:rPr>
            </a:br>
            <a:r>
              <a:rPr lang="en-US" sz="2400" b="1" dirty="0" smtClean="0">
                <a:solidFill>
                  <a:prstClr val="black"/>
                </a:solidFill>
              </a:rPr>
              <a:t>till the day when Christ arrives.</a:t>
            </a:r>
            <a:endParaRPr lang="en-US" sz="1000" b="1" dirty="0" smtClean="0">
              <a:solidFill>
                <a:prstClr val="black"/>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664171"/>
            <a:ext cx="9144000" cy="19812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066545"/>
            <a:ext cx="3614936" cy="465396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86189">
            <a:off x="6249127" y="3124201"/>
            <a:ext cx="1249682" cy="93726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79831"/>
            <a:ext cx="647920" cy="91440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6080" y="1886862"/>
            <a:ext cx="647920" cy="91440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912" y="1886861"/>
            <a:ext cx="647920" cy="91440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005" y="4664171"/>
            <a:ext cx="484402" cy="683631"/>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6289" y="0"/>
            <a:ext cx="1722858" cy="2077001"/>
          </a:xfrm>
          <a:prstGeom prst="rect">
            <a:avLst/>
          </a:prstGeom>
        </p:spPr>
      </p:pic>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6228" y="1669137"/>
            <a:ext cx="8124372" cy="5486400"/>
          </a:xfrm>
        </p:spPr>
        <p:txBody>
          <a:bodyPr>
            <a:noAutofit/>
          </a:bodyPr>
          <a:lstStyle/>
          <a:p>
            <a:pPr marL="0" lvl="0" indent="0">
              <a:spcBef>
                <a:spcPts val="0"/>
              </a:spcBef>
              <a:spcAft>
                <a:spcPts val="300"/>
              </a:spcAft>
              <a:buNone/>
            </a:pPr>
            <a:r>
              <a:rPr lang="en-US" sz="2400" b="1" dirty="0" smtClean="0">
                <a:solidFill>
                  <a:srgbClr val="0747A5"/>
                </a:solidFill>
                <a:cs typeface="+mn-cs"/>
              </a:rPr>
              <a:t>Prayer of Invocation:</a:t>
            </a:r>
            <a:r>
              <a:rPr lang="en-US" sz="2400" b="1" dirty="0" smtClean="0">
                <a:solidFill>
                  <a:srgbClr val="3353A2"/>
                </a:solidFill>
                <a:latin typeface="Gabriola" panose="04040605051002020D02" pitchFamily="82" charset="0"/>
              </a:rPr>
              <a:t>	</a:t>
            </a:r>
          </a:p>
          <a:p>
            <a:pPr marL="0" lvl="0" indent="0">
              <a:spcBef>
                <a:spcPts val="0"/>
              </a:spcBef>
              <a:spcAft>
                <a:spcPts val="300"/>
              </a:spcAft>
              <a:buNone/>
            </a:pPr>
            <a:endParaRPr lang="en-US" sz="600" dirty="0" smtClean="0"/>
          </a:p>
          <a:p>
            <a:pPr marL="0" lvl="0" indent="0">
              <a:spcBef>
                <a:spcPts val="0"/>
              </a:spcBef>
              <a:spcAft>
                <a:spcPts val="300"/>
              </a:spcAft>
              <a:buNone/>
            </a:pPr>
            <a:r>
              <a:rPr lang="en-US" sz="2400" dirty="0" smtClean="0"/>
              <a:t>Holy God, Generous Lover of all, we come to worship longing to abide in love, as lavish and wide as the stretching ocean and still as intimate as a tear. We yearn to feel your presence flowing among us. </a:t>
            </a:r>
            <a:br>
              <a:rPr lang="en-US" sz="2400" dirty="0" smtClean="0"/>
            </a:br>
            <a:r>
              <a:rPr lang="en-US" sz="2400" dirty="0" smtClean="0"/>
              <a:t/>
            </a:r>
            <a:br>
              <a:rPr lang="en-US" sz="2400" dirty="0" smtClean="0"/>
            </a:br>
            <a:r>
              <a:rPr lang="en-US" sz="2400" dirty="0" smtClean="0"/>
              <a:t>Emmanuel, the promised one, we know you are as near to us as our breathing. As we sing and pray, speak and listen, let the light of love shine in our midst, for it is through this world-changing love that we witness you moving in and among us. God-with-us, be with us, in this hour and every hour.  Amen.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8200"/>
            <a:ext cx="9144000" cy="1620000"/>
          </a:xfrm>
          <a:prstGeom prst="rect">
            <a:avLst/>
          </a:prstGeom>
        </p:spPr>
      </p:pic>
    </p:spTree>
    <p:extLst>
      <p:ext uri="{BB962C8B-B14F-4D97-AF65-F5344CB8AC3E}">
        <p14:creationId xmlns:p14="http://schemas.microsoft.com/office/powerpoint/2010/main" val="879592153"/>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6767" y="491834"/>
            <a:ext cx="8342433" cy="5157850"/>
          </a:xfrm>
        </p:spPr>
        <p:txBody>
          <a:bodyPr>
            <a:normAutofit fontScale="92500" lnSpcReduction="20000"/>
          </a:bodyPr>
          <a:lstStyle/>
          <a:p>
            <a:pPr marL="0" indent="0">
              <a:buNone/>
            </a:pPr>
            <a:r>
              <a:rPr lang="en-US" sz="3500" b="1" dirty="0">
                <a:solidFill>
                  <a:srgbClr val="0747A5"/>
                </a:solidFill>
                <a:cs typeface="+mn-cs"/>
              </a:rPr>
              <a:t>Call to Offering </a:t>
            </a:r>
          </a:p>
          <a:p>
            <a:pPr marL="0" indent="0">
              <a:lnSpc>
                <a:spcPct val="120000"/>
              </a:lnSpc>
              <a:buNone/>
            </a:pPr>
            <a:r>
              <a:rPr lang="en-US" sz="2200" dirty="0">
                <a:solidFill>
                  <a:schemeClr val="bg2">
                    <a:lumMod val="50000"/>
                  </a:schemeClr>
                </a:solidFill>
              </a:rPr>
              <a:t>F</a:t>
            </a:r>
            <a:r>
              <a:rPr lang="en-US" sz="2200" dirty="0" smtClean="0">
                <a:solidFill>
                  <a:schemeClr val="bg2">
                    <a:lumMod val="50000"/>
                  </a:schemeClr>
                </a:solidFill>
              </a:rPr>
              <a:t>or churches receiving the Christmas </a:t>
            </a:r>
            <a:br>
              <a:rPr lang="en-US" sz="2200" dirty="0" smtClean="0">
                <a:solidFill>
                  <a:schemeClr val="bg2">
                    <a:lumMod val="50000"/>
                  </a:schemeClr>
                </a:solidFill>
              </a:rPr>
            </a:br>
            <a:r>
              <a:rPr lang="en-US" sz="2200" dirty="0" smtClean="0">
                <a:solidFill>
                  <a:schemeClr val="bg2">
                    <a:lumMod val="50000"/>
                  </a:schemeClr>
                </a:solidFill>
              </a:rPr>
              <a:t>Fund Offering December 18</a:t>
            </a:r>
          </a:p>
          <a:p>
            <a:pPr marL="0" indent="0">
              <a:buNone/>
            </a:pPr>
            <a:endParaRPr lang="en-US" sz="100" i="1" dirty="0">
              <a:solidFill>
                <a:schemeClr val="bg2">
                  <a:lumMod val="50000"/>
                </a:schemeClr>
              </a:solidFill>
            </a:endParaRPr>
          </a:p>
          <a:p>
            <a:pPr marL="0" indent="0" fontAlgn="ctr">
              <a:lnSpc>
                <a:spcPct val="120000"/>
              </a:lnSpc>
              <a:spcAft>
                <a:spcPts val="600"/>
              </a:spcAft>
              <a:buNone/>
            </a:pPr>
            <a:r>
              <a:rPr lang="en-US" sz="2600" b="1" dirty="0" smtClean="0">
                <a:solidFill>
                  <a:srgbClr val="0747A5"/>
                </a:solidFill>
                <a:cs typeface="+mn-cs"/>
              </a:rPr>
              <a:t>One:</a:t>
            </a:r>
            <a:endParaRPr lang="en-US" sz="2600" dirty="0" smtClean="0"/>
          </a:p>
          <a:p>
            <a:pPr marL="0" indent="0">
              <a:lnSpc>
                <a:spcPct val="120000"/>
              </a:lnSpc>
              <a:spcBef>
                <a:spcPts val="600"/>
              </a:spcBef>
              <a:buNone/>
            </a:pPr>
            <a:r>
              <a:rPr lang="en-US" sz="2600" dirty="0" smtClean="0"/>
              <a:t>In her book All About Love: New Visions, Bell hooks says, “To begin by always thinking of love as an action rather than a feeling is one way in which anyone using the word…assumes accountability and responsibility…If we were constantly remembering that love is as love does, we would not use the word in a manner that devalues and degrades its meaning. </a:t>
            </a:r>
            <a:r>
              <a:rPr lang="en-US" sz="2400" dirty="0" smtClean="0"/>
              <a:t/>
            </a:r>
            <a:br>
              <a:rPr lang="en-US" sz="2400" dirty="0" smtClean="0"/>
            </a:br>
            <a:r>
              <a:rPr lang="en-US" sz="2400" dirty="0" smtClean="0"/>
              <a:t/>
            </a:r>
            <a:br>
              <a:rPr lang="en-US" sz="2400" dirty="0" smtClean="0"/>
            </a:b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1476" y="380395"/>
            <a:ext cx="1524000" cy="18372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699029"/>
            <a:ext cx="9144000" cy="11589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97" y="4766791"/>
            <a:ext cx="1195863" cy="2057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84764" y="4872281"/>
            <a:ext cx="1542396" cy="198571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0870" y="4964322"/>
            <a:ext cx="986825" cy="180163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4751564"/>
            <a:ext cx="1017116" cy="180163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9800" y="5257800"/>
            <a:ext cx="1519400" cy="153373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9587" y="325898"/>
            <a:ext cx="553742" cy="78149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7800" y="-237203"/>
            <a:ext cx="762000" cy="1075403"/>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77818" y="1227133"/>
            <a:ext cx="488986" cy="690101"/>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79500" y="1330848"/>
            <a:ext cx="419616" cy="592200"/>
          </a:xfrm>
          <a:prstGeom prst="rect">
            <a:avLst/>
          </a:prstGeom>
        </p:spPr>
      </p:pic>
    </p:spTree>
    <p:extLst>
      <p:ext uri="{BB962C8B-B14F-4D97-AF65-F5344CB8AC3E}">
        <p14:creationId xmlns:p14="http://schemas.microsoft.com/office/powerpoint/2010/main" val="175423840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520862"/>
            <a:ext cx="8509347" cy="5117938"/>
          </a:xfrm>
        </p:spPr>
        <p:txBody>
          <a:bodyPr>
            <a:normAutofit/>
          </a:bodyPr>
          <a:lstStyle/>
          <a:p>
            <a:pPr marL="0" indent="0">
              <a:buNone/>
            </a:pPr>
            <a:r>
              <a:rPr lang="en-US" sz="2200" b="1" dirty="0">
                <a:solidFill>
                  <a:srgbClr val="0747A5"/>
                </a:solidFill>
                <a:cs typeface="+mn-cs"/>
              </a:rPr>
              <a:t>Call to Offering </a:t>
            </a:r>
            <a:r>
              <a:rPr lang="en-US" sz="1800" b="1" dirty="0" smtClean="0">
                <a:solidFill>
                  <a:srgbClr val="0747A5"/>
                </a:solidFill>
                <a:cs typeface="+mn-cs"/>
              </a:rPr>
              <a:t>(Continued)</a:t>
            </a:r>
            <a:endParaRPr lang="en-US" sz="1800" b="1" dirty="0">
              <a:solidFill>
                <a:srgbClr val="0747A5"/>
              </a:solidFill>
              <a:cs typeface="+mn-cs"/>
            </a:endParaRPr>
          </a:p>
          <a:p>
            <a:pPr marL="0" indent="0">
              <a:buNone/>
            </a:pPr>
            <a:endParaRPr lang="en-US" sz="100" i="1" dirty="0">
              <a:solidFill>
                <a:schemeClr val="bg2">
                  <a:lumMod val="50000"/>
                </a:schemeClr>
              </a:solidFill>
            </a:endParaRPr>
          </a:p>
          <a:p>
            <a:pPr marL="0" indent="0" fontAlgn="ctr">
              <a:lnSpc>
                <a:spcPct val="120000"/>
              </a:lnSpc>
              <a:spcAft>
                <a:spcPts val="600"/>
              </a:spcAft>
              <a:buNone/>
            </a:pPr>
            <a:r>
              <a:rPr lang="en-US" sz="2400" b="1" dirty="0" smtClean="0">
                <a:solidFill>
                  <a:srgbClr val="0747A5"/>
                </a:solidFill>
                <a:cs typeface="+mn-cs"/>
              </a:rPr>
              <a:t>One:</a:t>
            </a:r>
            <a:endParaRPr lang="en-US" sz="2400" dirty="0" smtClean="0"/>
          </a:p>
          <a:p>
            <a:pPr marL="0" indent="0">
              <a:lnSpc>
                <a:spcPct val="120000"/>
              </a:lnSpc>
              <a:spcBef>
                <a:spcPts val="600"/>
              </a:spcBef>
              <a:buNone/>
            </a:pPr>
            <a:r>
              <a:rPr lang="en-US" sz="2400" dirty="0" smtClean="0"/>
              <a:t>“Today, we have an opportunity to make our love </a:t>
            </a:r>
            <a:br>
              <a:rPr lang="en-US" sz="2400" dirty="0" smtClean="0"/>
            </a:br>
            <a:r>
              <a:rPr lang="en-US" sz="2400" dirty="0" smtClean="0"/>
              <a:t>for those who have faithfully served the church </a:t>
            </a:r>
            <a:br>
              <a:rPr lang="en-US" sz="2400" dirty="0" smtClean="0"/>
            </a:br>
            <a:r>
              <a:rPr lang="en-US" sz="2400" dirty="0" smtClean="0"/>
              <a:t>as ministers and lay employees an action by giving </a:t>
            </a:r>
            <a:br>
              <a:rPr lang="en-US" sz="2400" dirty="0" smtClean="0"/>
            </a:br>
            <a:r>
              <a:rPr lang="en-US" sz="2400" dirty="0" smtClean="0"/>
              <a:t>as generously as we are able to the Christmas Fund </a:t>
            </a:r>
            <a:br>
              <a:rPr lang="en-US" sz="2400" dirty="0" smtClean="0"/>
            </a:br>
            <a:r>
              <a:rPr lang="en-US" sz="2400" dirty="0" smtClean="0"/>
              <a:t>of the United church of Christ. Let us take </a:t>
            </a:r>
            <a:br>
              <a:rPr lang="en-US" sz="2400" dirty="0" smtClean="0"/>
            </a:br>
            <a:r>
              <a:rPr lang="en-US" sz="2400" dirty="0" smtClean="0"/>
              <a:t>responsibility for these beloved ones of the Holy </a:t>
            </a:r>
            <a:br>
              <a:rPr lang="en-US" sz="2400" dirty="0" smtClean="0"/>
            </a:br>
            <a:r>
              <a:rPr lang="en-US" sz="2400" dirty="0" smtClean="0"/>
              <a:t>who have served faithfully in our midst. Let us give </a:t>
            </a:r>
            <a:br>
              <a:rPr lang="en-US" sz="2400" dirty="0" smtClean="0"/>
            </a:br>
            <a:r>
              <a:rPr lang="en-US" sz="2400" dirty="0" smtClean="0"/>
              <a:t>with open and generous hearts to express our love </a:t>
            </a:r>
            <a:br>
              <a:rPr lang="en-US" sz="2400" dirty="0" smtClean="0"/>
            </a:br>
            <a:r>
              <a:rPr lang="en-US" sz="2400" dirty="0" smtClean="0"/>
              <a:t>and our gratitude.</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681" y="5943600"/>
            <a:ext cx="431947" cy="60960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98645"/>
            <a:ext cx="647920" cy="9144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0" y="402100"/>
            <a:ext cx="762000" cy="107540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5177969"/>
            <a:ext cx="647920" cy="91440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5638800"/>
            <a:ext cx="647920" cy="914403"/>
          </a:xfrm>
          <a:prstGeom prst="rect">
            <a:avLst/>
          </a:prstGeom>
        </p:spPr>
      </p:pic>
    </p:spTree>
    <p:extLst>
      <p:ext uri="{BB962C8B-B14F-4D97-AF65-F5344CB8AC3E}">
        <p14:creationId xmlns:p14="http://schemas.microsoft.com/office/powerpoint/2010/main" val="1072858133"/>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11947</TotalTime>
  <Words>339</Words>
  <Application>Microsoft Office PowerPoint</Application>
  <PresentationFormat>On-screen Show (4:3)</PresentationFormat>
  <Paragraphs>72</Paragraphs>
  <Slides>11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Lexia</vt:lpstr>
      <vt:lpstr>Gabriola</vt:lpstr>
      <vt:lpstr>Optima</vt:lpstr>
      <vt:lpstr>Charlemagne Std</vt:lpstr>
      <vt:lpstr>Adobe Devanagari</vt:lpstr>
      <vt:lpstr>Calibri</vt:lpstr>
      <vt:lpstr>Segoe UI</vt:lpstr>
      <vt:lpstr>Advent 2013 Trial Big</vt:lpstr>
      <vt:lpstr>  FOURTH SUNDAY IN ADVENT LOVE                                                Isaiah 7:10-16; Matthew 1:18-25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232</cp:revision>
  <cp:lastPrinted>2014-10-24T19:33:43Z</cp:lastPrinted>
  <dcterms:created xsi:type="dcterms:W3CDTF">2013-10-01T14:56:24Z</dcterms:created>
  <dcterms:modified xsi:type="dcterms:W3CDTF">2016-11-03T17:51:04Z</dcterms:modified>
</cp:coreProperties>
</file>