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322" r:id="rId2"/>
    <p:sldId id="323" r:id="rId3"/>
    <p:sldId id="324" r:id="rId4"/>
    <p:sldId id="304" r:id="rId5"/>
    <p:sldId id="325" r:id="rId6"/>
    <p:sldId id="309" r:id="rId7"/>
    <p:sldId id="321" r:id="rId8"/>
  </p:sldIdLst>
  <p:sldSz cx="9144000" cy="6858000" type="screen4x3"/>
  <p:notesSz cx="7315200" cy="9601200"/>
  <p:embeddedFontLst>
    <p:embeddedFont>
      <p:font typeface="Gabriola" panose="04040605051002020D02" pitchFamily="82" charset="0"/>
      <p:regular r:id="rId11"/>
    </p:embeddedFont>
    <p:embeddedFont>
      <p:font typeface="Optima" panose="020B0502050508020304" pitchFamily="34" charset="0"/>
      <p:regular r:id="rId12"/>
      <p:bold r:id="rId13"/>
      <p:italic r:id="rId14"/>
      <p:boldItalic r:id="rId15"/>
    </p:embeddedFont>
    <p:embeddedFont>
      <p:font typeface="Lexia" panose="00000400000000000000" pitchFamily="2" charset="0"/>
      <p:regular r:id="rId16"/>
      <p:bold r:id="rId17"/>
    </p:embeddedFont>
    <p:embeddedFont>
      <p:font typeface="Calibri" panose="020F0502020204030204" pitchFamily="34" charset="0"/>
      <p:regular r:id="rId18"/>
      <p:bold r:id="rId19"/>
      <p:italic r:id="rId20"/>
      <p:boldItalic r:id="rId21"/>
    </p:embeddedFont>
    <p:embeddedFont>
      <p:font typeface="Segoe UI" panose="020B0502040204020203"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6AB"/>
    <a:srgbClr val="0747A5"/>
    <a:srgbClr val="013A8D"/>
    <a:srgbClr val="004A82"/>
    <a:srgbClr val="000F32"/>
    <a:srgbClr val="000510"/>
    <a:srgbClr val="000E2E"/>
    <a:srgbClr val="001950"/>
    <a:srgbClr val="E1AAA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2" autoAdjust="0"/>
    <p:restoredTop sz="92582" autoAdjust="0"/>
  </p:normalViewPr>
  <p:slideViewPr>
    <p:cSldViewPr>
      <p:cViewPr>
        <p:scale>
          <a:sx n="66" d="100"/>
          <a:sy n="66" d="100"/>
        </p:scale>
        <p:origin x="-1878" y="-372"/>
      </p:cViewPr>
      <p:guideLst>
        <p:guide orient="horz" pos="1632"/>
        <p:guide orient="horz" pos="2592"/>
        <p:guide orient="horz" pos="528"/>
        <p:guide pos="1248"/>
        <p:guide pos="288"/>
        <p:guide pos="384"/>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54" d="100"/>
          <a:sy n="54" d="100"/>
        </p:scale>
        <p:origin x="-1818"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AEC8FE64-2566-4857-9985-FDDD33227E3D}" type="datetimeFigureOut">
              <a:rPr lang="en-US" smtClean="0"/>
              <a:t>11/3/2016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3A09B6AC-7502-421F-A5ED-E0948A076F80}" type="slidenum">
              <a:rPr lang="en-US" smtClean="0"/>
              <a:t>‹#›</a:t>
            </a:fld>
            <a:endParaRPr lang="en-US"/>
          </a:p>
        </p:txBody>
      </p:sp>
    </p:spTree>
    <p:extLst>
      <p:ext uri="{BB962C8B-B14F-4D97-AF65-F5344CB8AC3E}">
        <p14:creationId xmlns:p14="http://schemas.microsoft.com/office/powerpoint/2010/main" val="3570791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DF08F6E2-3E0B-4C59-B968-542FE7475349}" type="datetimeFigureOut">
              <a:rPr lang="en-US" smtClean="0"/>
              <a:t>11/3/2016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370305A8-7861-41FA-BDA6-E9A40D074669}" type="slidenum">
              <a:rPr lang="en-US" smtClean="0"/>
              <a:t>‹#›</a:t>
            </a:fld>
            <a:endParaRPr lang="en-US"/>
          </a:p>
        </p:txBody>
      </p:sp>
    </p:spTree>
    <p:extLst>
      <p:ext uri="{BB962C8B-B14F-4D97-AF65-F5344CB8AC3E}">
        <p14:creationId xmlns:p14="http://schemas.microsoft.com/office/powerpoint/2010/main" val="2572963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1D1538-2E64-4ED4-BA28-E1831C284724}" type="slidenum">
              <a:rPr lang="en-US" smtClean="0"/>
              <a:t>1</a:t>
            </a:fld>
            <a:endParaRPr lang="en-US"/>
          </a:p>
        </p:txBody>
      </p:sp>
    </p:spTree>
    <p:extLst>
      <p:ext uri="{BB962C8B-B14F-4D97-AF65-F5344CB8AC3E}">
        <p14:creationId xmlns:p14="http://schemas.microsoft.com/office/powerpoint/2010/main" val="2890624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764874-546E-4DED-9EAF-64C51A415ACD}"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E0B3C9-C1FF-4385-AF96-C94E96A9A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585249"/>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B31C80-7FF6-4781-9008-B56437BA2256}" type="datetimeFigureOut">
              <a:rPr lang="en-US" smtClean="0">
                <a:solidFill>
                  <a:prstClr val="black">
                    <a:tint val="75000"/>
                  </a:prstClr>
                </a:solidFill>
              </a:rPr>
              <a:pPr/>
              <a:t>11/3/2016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D08E053-44BF-45A6-A2A6-3C299550C15B}" type="slidenum">
              <a:rPr lang="en-US" smtClean="0">
                <a:solidFill>
                  <a:prstClr val="black">
                    <a:tint val="75000"/>
                  </a:prstClr>
                </a:solidFill>
              </a:rPr>
              <a:pPr/>
              <a:t>‹#›</a:t>
            </a:fld>
            <a:endParaRPr lang="en-US">
              <a:solidFill>
                <a:prstClr val="black">
                  <a:tint val="75000"/>
                </a:prstClr>
              </a:solidFill>
            </a:endParaRPr>
          </a:p>
        </p:txBody>
      </p:sp>
      <p:sp>
        <p:nvSpPr>
          <p:cNvPr id="11" name="Content Placeholder 2"/>
          <p:cNvSpPr>
            <a:spLocks noGrp="1"/>
          </p:cNvSpPr>
          <p:nvPr>
            <p:ph idx="13"/>
          </p:nvPr>
        </p:nvSpPr>
        <p:spPr>
          <a:xfrm>
            <a:off x="1600200" y="853108"/>
            <a:ext cx="7239000" cy="5867400"/>
          </a:xfrm>
        </p:spPr>
        <p:txBody>
          <a:bodyPr/>
          <a:lstStyle>
            <a:lvl1pPr>
              <a:defRPr sz="3200">
                <a:latin typeface="Optima" panose="020B0502050508020304" pitchFamily="34" charset="0"/>
              </a:defRPr>
            </a:lvl1pPr>
            <a:lvl2pPr>
              <a:defRPr sz="2800">
                <a:latin typeface="Optima" panose="020B0502050508020304" pitchFamily="34" charset="0"/>
              </a:defRPr>
            </a:lvl2pPr>
            <a:lvl3pPr>
              <a:defRPr sz="2400">
                <a:latin typeface="Optima" panose="020B0502050508020304" pitchFamily="34" charset="0"/>
              </a:defRPr>
            </a:lvl3pPr>
            <a:lvl4pPr>
              <a:defRPr sz="2000">
                <a:latin typeface="Optima" panose="020B0502050508020304" pitchFamily="34" charset="0"/>
              </a:defRPr>
            </a:lvl4pPr>
            <a:lvl5pPr>
              <a:defRPr sz="2000">
                <a:latin typeface="Optima" panose="020B05020505080203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3994029"/>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Content Placeholder 2"/>
          <p:cNvSpPr>
            <a:spLocks noGrp="1"/>
          </p:cNvSpPr>
          <p:nvPr>
            <p:ph idx="13"/>
          </p:nvPr>
        </p:nvSpPr>
        <p:spPr>
          <a:xfrm>
            <a:off x="1600200" y="985628"/>
            <a:ext cx="7239000" cy="5567572"/>
          </a:xfrm>
        </p:spPr>
        <p:txBody>
          <a:bodyPr/>
          <a:lstStyle>
            <a:lvl1pPr>
              <a:defRPr sz="3200">
                <a:latin typeface="Optima" panose="020B0502050508020304" pitchFamily="34" charset="0"/>
              </a:defRPr>
            </a:lvl1pPr>
            <a:lvl2pPr>
              <a:defRPr sz="2800">
                <a:latin typeface="Optima" panose="020B0502050508020304" pitchFamily="34" charset="0"/>
              </a:defRPr>
            </a:lvl2pPr>
            <a:lvl3pPr>
              <a:defRPr sz="2400">
                <a:latin typeface="Optima" panose="020B0502050508020304" pitchFamily="34" charset="0"/>
              </a:defRPr>
            </a:lvl3pPr>
            <a:lvl4pPr>
              <a:defRPr sz="2000">
                <a:latin typeface="Optima" panose="020B0502050508020304" pitchFamily="34" charset="0"/>
              </a:defRPr>
            </a:lvl4pPr>
            <a:lvl5pPr>
              <a:defRPr sz="2000">
                <a:latin typeface="Optima" panose="020B05020505080203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5039813"/>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301488" y="381000"/>
            <a:ext cx="8534400" cy="617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91510769"/>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301488" y="381000"/>
            <a:ext cx="8534400" cy="5486400"/>
          </a:xfrm>
        </p:spPr>
        <p:txBody>
          <a:bodyPr/>
          <a:lstStyle>
            <a:lvl1pPr>
              <a:defRPr>
                <a:latin typeface="Lexia" panose="00000400000000000000" pitchFamily="2" charset="0"/>
                <a:cs typeface="Segoe UI" panose="020B0502040204020203" pitchFamily="34" charset="0"/>
              </a:defRPr>
            </a:lvl1pPr>
            <a:lvl2pPr>
              <a:defRPr>
                <a:latin typeface="Lexia" panose="00000400000000000000" pitchFamily="2" charset="0"/>
                <a:cs typeface="Segoe UI" panose="020B0502040204020203" pitchFamily="34" charset="0"/>
              </a:defRPr>
            </a:lvl2pPr>
            <a:lvl3pPr>
              <a:defRPr>
                <a:latin typeface="Lexia" panose="00000400000000000000" pitchFamily="2" charset="0"/>
                <a:cs typeface="Segoe UI" panose="020B0502040204020203" pitchFamily="34" charset="0"/>
              </a:defRPr>
            </a:lvl3pPr>
            <a:lvl4pPr>
              <a:defRPr>
                <a:latin typeface="Lexia" panose="00000400000000000000" pitchFamily="2" charset="0"/>
                <a:cs typeface="Segoe UI" panose="020B0502040204020203" pitchFamily="34" charset="0"/>
              </a:defRPr>
            </a:lvl4pPr>
            <a:lvl5pPr>
              <a:defRPr>
                <a:latin typeface="Lexia" panose="00000400000000000000" pitchFamily="2"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73433949"/>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983074"/>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20136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475516" y="1025250"/>
            <a:ext cx="7848600" cy="6274148"/>
          </a:xfrm>
          <a:noFill/>
          <a:ln w="25400">
            <a:noFill/>
          </a:ln>
        </p:spPr>
        <p:txBody>
          <a:bodyPr/>
          <a:lstStyle>
            <a:lvl1pPr>
              <a:defRPr>
                <a:latin typeface="Lexia" panose="00000400000000000000" pitchFamily="2" charset="0"/>
                <a:cs typeface="Segoe UI" panose="020B0502040204020203" pitchFamily="34" charset="0"/>
              </a:defRPr>
            </a:lvl1pPr>
            <a:lvl2pPr>
              <a:defRPr>
                <a:latin typeface="Lexia" panose="00000400000000000000" pitchFamily="2" charset="0"/>
                <a:cs typeface="Segoe UI" panose="020B0502040204020203" pitchFamily="34" charset="0"/>
              </a:defRPr>
            </a:lvl2pPr>
            <a:lvl3pPr>
              <a:defRPr>
                <a:latin typeface="Lexia" panose="00000400000000000000" pitchFamily="2" charset="0"/>
                <a:cs typeface="Segoe UI" panose="020B0502040204020203" pitchFamily="34" charset="0"/>
              </a:defRPr>
            </a:lvl3pPr>
            <a:lvl4pPr>
              <a:defRPr>
                <a:latin typeface="Lexia" panose="00000400000000000000" pitchFamily="2" charset="0"/>
                <a:cs typeface="Segoe UI" panose="020B0502040204020203" pitchFamily="34" charset="0"/>
              </a:defRPr>
            </a:lvl4pPr>
            <a:lvl5pPr>
              <a:defRPr>
                <a:latin typeface="Lexia" panose="00000400000000000000" pitchFamily="2" charset="0"/>
                <a:cs typeface="Segoe UI" panose="020B0502040204020203" pitchFamily="34" charset="0"/>
              </a:defRPr>
            </a:lvl5p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3669912"/>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23" name="Picture 15" descr="PB Logo Yellow"/>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63000"/>
                    </a14:imgEffect>
                  </a14:imgLayer>
                </a14:imgProps>
              </a:ext>
            </a:extLst>
          </a:blip>
          <a:srcRect/>
          <a:stretch>
            <a:fillRect/>
          </a:stretch>
        </p:blipFill>
        <p:spPr bwMode="auto">
          <a:xfrm>
            <a:off x="7837715" y="6359390"/>
            <a:ext cx="1228725" cy="550862"/>
          </a:xfrm>
          <a:prstGeom prst="rect">
            <a:avLst/>
          </a:prstGeom>
          <a:noFill/>
          <a:ln w="9525">
            <a:noFill/>
            <a:miter lim="800000"/>
            <a:headEnd/>
            <a:tailEnd/>
          </a:ln>
        </p:spPr>
      </p:pic>
      <p:sp>
        <p:nvSpPr>
          <p:cNvPr id="10" name="Text Placeholder 9"/>
          <p:cNvSpPr>
            <a:spLocks noGrp="1"/>
          </p:cNvSpPr>
          <p:nvPr>
            <p:ph type="body" sz="quarter" idx="10"/>
          </p:nvPr>
        </p:nvSpPr>
        <p:spPr>
          <a:xfrm>
            <a:off x="1593580" y="957472"/>
            <a:ext cx="6781800" cy="5491163"/>
          </a:xfrm>
        </p:spPr>
        <p:txBody>
          <a:bodyPr/>
          <a:lstStyle>
            <a:lvl1pPr>
              <a:defRPr>
                <a:latin typeface="Lexia" panose="00000400000000000000" pitchFamily="2" charset="0"/>
              </a:defRPr>
            </a:lvl1pPr>
            <a:lvl2pPr>
              <a:defRPr>
                <a:latin typeface="Lexia" panose="00000400000000000000" pitchFamily="2" charset="0"/>
              </a:defRPr>
            </a:lvl2pPr>
            <a:lvl3pPr>
              <a:defRPr>
                <a:latin typeface="Lexia" panose="00000400000000000000" pitchFamily="2" charset="0"/>
              </a:defRPr>
            </a:lvl3pPr>
            <a:lvl4pPr>
              <a:defRPr>
                <a:latin typeface="Lexia" panose="00000400000000000000" pitchFamily="2" charset="0"/>
              </a:defRPr>
            </a:lvl4pPr>
            <a:lvl5pPr>
              <a:defRPr>
                <a:latin typeface="Lexia" panose="000004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4339878"/>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764874-546E-4DED-9EAF-64C51A415ACD}" type="datetimeFigureOut">
              <a:rPr lang="en-US" smtClean="0">
                <a:solidFill>
                  <a:prstClr val="black">
                    <a:tint val="75000"/>
                  </a:prstClr>
                </a:solidFill>
              </a:rPr>
              <a:pPr/>
              <a:t>11/3/2016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EE0B3C9-C1FF-4385-AF96-C94E96A9ACA0}"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1298713" y="685800"/>
            <a:ext cx="8455089" cy="6172200"/>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a:t>
            </a:r>
            <a:endParaRPr lang="en-US" dirty="0">
              <a:solidFill>
                <a:prstClr val="white"/>
              </a:solidFill>
            </a:endParaRPr>
          </a:p>
        </p:txBody>
      </p:sp>
      <p:sp>
        <p:nvSpPr>
          <p:cNvPr id="11" name="Content Placeholder 2"/>
          <p:cNvSpPr>
            <a:spLocks noGrp="1"/>
          </p:cNvSpPr>
          <p:nvPr>
            <p:ph idx="1"/>
          </p:nvPr>
        </p:nvSpPr>
        <p:spPr>
          <a:xfrm>
            <a:off x="762000" y="904910"/>
            <a:ext cx="7863505" cy="5733979"/>
          </a:xfrm>
        </p:spPr>
        <p:txBody>
          <a:bodyPr/>
          <a:lstStyle>
            <a:lvl1pPr>
              <a:defRPr>
                <a:latin typeface="Lexia" panose="00000400000000000000" pitchFamily="2" charset="0"/>
              </a:defRPr>
            </a:lvl1pPr>
            <a:lvl2pPr>
              <a:defRPr>
                <a:latin typeface="Lexia" panose="00000400000000000000" pitchFamily="2" charset="0"/>
              </a:defRPr>
            </a:lvl2pPr>
            <a:lvl3pPr>
              <a:defRPr>
                <a:latin typeface="Lexia" panose="00000400000000000000" pitchFamily="2" charset="0"/>
              </a:defRPr>
            </a:lvl3pPr>
            <a:lvl4pPr>
              <a:defRPr>
                <a:latin typeface="Lexia" panose="00000400000000000000" pitchFamily="2" charset="0"/>
              </a:defRPr>
            </a:lvl4pPr>
            <a:lvl5pPr>
              <a:defRPr>
                <a:latin typeface="Lexia" panose="000004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127525"/>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2366" y="962588"/>
            <a:ext cx="7239000" cy="54382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7521805"/>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E0B3C9-C1FF-4385-AF96-C94E96A9ACA0}" type="slidenum">
              <a:rPr lang="en-US" smtClean="0">
                <a:solidFill>
                  <a:prstClr val="black">
                    <a:tint val="75000"/>
                  </a:prstClr>
                </a:solidFill>
              </a:rPr>
              <a:pPr/>
              <a:t>‹#›</a:t>
            </a:fld>
            <a:endParaRPr lang="en-US">
              <a:solidFill>
                <a:prstClr val="black">
                  <a:tint val="75000"/>
                </a:prstClr>
              </a:solidFill>
            </a:endParaRPr>
          </a:p>
        </p:txBody>
      </p:sp>
      <p:sp>
        <p:nvSpPr>
          <p:cNvPr id="17" name="Content Placeholder 2"/>
          <p:cNvSpPr>
            <a:spLocks noGrp="1"/>
          </p:cNvSpPr>
          <p:nvPr>
            <p:ph idx="13"/>
          </p:nvPr>
        </p:nvSpPr>
        <p:spPr>
          <a:xfrm>
            <a:off x="1592366" y="856572"/>
            <a:ext cx="7239000" cy="5867400"/>
          </a:xfrm>
        </p:spPr>
        <p:txBody>
          <a:bodyPr/>
          <a:lstStyle>
            <a:lvl1pPr>
              <a:defRPr sz="3200">
                <a:latin typeface="Optima" panose="020B0502050508020304" pitchFamily="34" charset="0"/>
              </a:defRPr>
            </a:lvl1pPr>
            <a:lvl2pPr>
              <a:defRPr sz="2800">
                <a:latin typeface="Optima" panose="020B0502050508020304" pitchFamily="34" charset="0"/>
              </a:defRPr>
            </a:lvl2pPr>
            <a:lvl3pPr>
              <a:defRPr sz="2400">
                <a:latin typeface="Optima" panose="020B0502050508020304" pitchFamily="34" charset="0"/>
              </a:defRPr>
            </a:lvl3pPr>
            <a:lvl4pPr>
              <a:defRPr sz="2000">
                <a:latin typeface="Optima" panose="020B0502050508020304" pitchFamily="34" charset="0"/>
              </a:defRPr>
            </a:lvl4pPr>
            <a:lvl5pPr>
              <a:defRPr sz="2000">
                <a:latin typeface="Optima" panose="020B05020505080203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657854"/>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764874-546E-4DED-9EAF-64C51A415ACD}"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E0B3C9-C1FF-4385-AF96-C94E96A9A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7176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9" r:id="rId4"/>
    <p:sldLayoutId id="2147483666" r:id="rId5"/>
    <p:sldLayoutId id="2147483667" r:id="rId6"/>
    <p:sldLayoutId id="2147483669" r:id="rId7"/>
    <p:sldLayoutId id="2147483670" r:id="rId8"/>
    <p:sldLayoutId id="2147483671" r:id="rId9"/>
    <p:sldLayoutId id="2147483672" r:id="rId10"/>
    <p:sldLayoutId id="2147483673" r:id="rId11"/>
    <p:sldLayoutId id="2147483678" r:id="rId12"/>
  </p:sldLayoutIdLst>
  <p:transition spd="med">
    <p:fade/>
  </p:transition>
  <p:timing>
    <p:tnLst>
      <p:par>
        <p:cTn id="1" dur="indefinite" restart="never" nodeType="tmRoot"/>
      </p:par>
    </p:tnLst>
  </p:timing>
  <p:txStyles>
    <p:titleStyle>
      <a:lvl1pPr algn="ctr" defTabSz="914400" rtl="0" eaLnBrk="1" latinLnBrk="0" hangingPunct="1">
        <a:spcBef>
          <a:spcPct val="0"/>
        </a:spcBef>
        <a:buNone/>
        <a:defRPr sz="3200" kern="1200">
          <a:solidFill>
            <a:schemeClr val="tx1"/>
          </a:solidFill>
          <a:latin typeface="Lexia" panose="00000400000000000000"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Lexia" panose="00000400000000000000" pitchFamily="2" charset="0"/>
          <a:ea typeface="+mn-ea"/>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Lexia" panose="00000400000000000000" pitchFamily="2" charset="0"/>
          <a:ea typeface="+mn-ea"/>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Lexia" panose="00000400000000000000" pitchFamily="2" charset="0"/>
          <a:ea typeface="+mn-ea"/>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Lexia" panose="00000400000000000000" pitchFamily="2" charset="0"/>
          <a:ea typeface="+mn-ea"/>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Lexia" panose="00000400000000000000" pitchFamily="2" charset="0"/>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2400"/>
            <a:ext cx="9082315" cy="6858000"/>
          </a:xfrm>
          <a:prstGeom prst="rect">
            <a:avLst/>
          </a:prstGeom>
        </p:spPr>
      </p:pic>
      <p:sp>
        <p:nvSpPr>
          <p:cNvPr id="5" name="Rectangle 4"/>
          <p:cNvSpPr/>
          <p:nvPr/>
        </p:nvSpPr>
        <p:spPr>
          <a:xfrm>
            <a:off x="0" y="4114800"/>
            <a:ext cx="9144000" cy="2743202"/>
          </a:xfrm>
          <a:prstGeom prst="rect">
            <a:avLst/>
          </a:prstGeom>
          <a:solidFill>
            <a:srgbClr val="000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91245" y="5486400"/>
            <a:ext cx="7746996" cy="838200"/>
          </a:xfrm>
        </p:spPr>
        <p:txBody>
          <a:bodyPr>
            <a:noAutofit/>
          </a:bodyPr>
          <a:lstStyle/>
          <a:p>
            <a:pPr>
              <a:spcBef>
                <a:spcPts val="0"/>
              </a:spcBef>
            </a:pPr>
            <a:r>
              <a:rPr lang="en-US" sz="4000" b="1" dirty="0" smtClean="0">
                <a:solidFill>
                  <a:schemeClr val="accent1">
                    <a:lumMod val="60000"/>
                    <a:lumOff val="40000"/>
                  </a:schemeClr>
                </a:solidFill>
                <a:cs typeface="Adobe Devanagari" pitchFamily="18" charset="0"/>
              </a:rPr>
              <a:t/>
            </a:r>
            <a:br>
              <a:rPr lang="en-US" sz="4000" b="1" dirty="0" smtClean="0">
                <a:solidFill>
                  <a:schemeClr val="accent1">
                    <a:lumMod val="60000"/>
                    <a:lumOff val="40000"/>
                  </a:schemeClr>
                </a:solidFill>
                <a:cs typeface="Adobe Devanagari" pitchFamily="18" charset="0"/>
              </a:rPr>
            </a:br>
            <a:r>
              <a:rPr lang="en-US" b="1" dirty="0" smtClean="0">
                <a:solidFill>
                  <a:schemeClr val="accent1">
                    <a:lumMod val="60000"/>
                    <a:lumOff val="40000"/>
                  </a:schemeClr>
                </a:solidFill>
                <a:cs typeface="Adobe Devanagari" pitchFamily="18" charset="0"/>
              </a:rPr>
              <a:t>RESOURCES FOR ANY TIME </a:t>
            </a:r>
            <a:br>
              <a:rPr lang="en-US" b="1" dirty="0" smtClean="0">
                <a:solidFill>
                  <a:schemeClr val="accent1">
                    <a:lumMod val="60000"/>
                    <a:lumOff val="40000"/>
                  </a:schemeClr>
                </a:solidFill>
                <a:cs typeface="Adobe Devanagari" pitchFamily="18" charset="0"/>
              </a:rPr>
            </a:br>
            <a:r>
              <a:rPr lang="en-US" b="1" dirty="0" smtClean="0">
                <a:solidFill>
                  <a:schemeClr val="accent1">
                    <a:lumMod val="60000"/>
                    <a:lumOff val="40000"/>
                  </a:schemeClr>
                </a:solidFill>
                <a:cs typeface="Adobe Devanagari" pitchFamily="18" charset="0"/>
              </a:rPr>
              <a:t>OF YEAR  2</a:t>
            </a:r>
            <a:r>
              <a:rPr lang="en-US" i="1" dirty="0" smtClean="0">
                <a:solidFill>
                  <a:schemeClr val="accent1">
                    <a:lumMod val="60000"/>
                    <a:lumOff val="40000"/>
                  </a:schemeClr>
                </a:solidFill>
                <a:latin typeface="Segoe UI" panose="020B0502040204020203" pitchFamily="34" charset="0"/>
                <a:cs typeface="Segoe UI" panose="020B0502040204020203" pitchFamily="34" charset="0"/>
              </a:rPr>
              <a:t>     </a:t>
            </a:r>
            <a:r>
              <a:rPr lang="en-US" sz="2400" i="1" dirty="0" smtClean="0">
                <a:solidFill>
                  <a:schemeClr val="tx2">
                    <a:lumMod val="40000"/>
                    <a:lumOff val="60000"/>
                  </a:schemeClr>
                </a:solidFill>
                <a:latin typeface="Segoe UI" panose="020B0502040204020203" pitchFamily="34" charset="0"/>
                <a:cs typeface="Segoe UI" panose="020B0502040204020203" pitchFamily="34" charset="0"/>
              </a:rPr>
              <a:t/>
            </a:r>
            <a:br>
              <a:rPr lang="en-US" sz="2400" i="1" dirty="0" smtClean="0">
                <a:solidFill>
                  <a:schemeClr val="tx2">
                    <a:lumMod val="40000"/>
                    <a:lumOff val="60000"/>
                  </a:schemeClr>
                </a:solidFill>
                <a:latin typeface="Segoe UI" panose="020B0502040204020203" pitchFamily="34" charset="0"/>
                <a:cs typeface="Segoe UI" panose="020B0502040204020203" pitchFamily="34" charset="0"/>
              </a:rPr>
            </a:br>
            <a:r>
              <a:rPr lang="en-US" sz="1600" i="1" dirty="0">
                <a:solidFill>
                  <a:schemeClr val="tx2">
                    <a:lumMod val="40000"/>
                    <a:lumOff val="60000"/>
                  </a:schemeClr>
                </a:solidFill>
                <a:latin typeface="Segoe UI" panose="020B0502040204020203" pitchFamily="34" charset="0"/>
                <a:cs typeface="Segoe UI" panose="020B0502040204020203" pitchFamily="34" charset="0"/>
              </a:rPr>
              <a:t> </a:t>
            </a:r>
            <a:r>
              <a:rPr lang="en-US" sz="1600" i="1" dirty="0" smtClean="0">
                <a:solidFill>
                  <a:schemeClr val="tx2">
                    <a:lumMod val="40000"/>
                    <a:lumOff val="60000"/>
                  </a:schemeClr>
                </a:solidFill>
                <a:latin typeface="Segoe UI" panose="020B0502040204020203" pitchFamily="34" charset="0"/>
                <a:cs typeface="Segoe UI" panose="020B0502040204020203" pitchFamily="34" charset="0"/>
              </a:rPr>
              <a:t>                                       </a:t>
            </a:r>
            <a:r>
              <a:rPr lang="en-US" sz="2000" b="1" dirty="0" smtClean="0">
                <a:solidFill>
                  <a:schemeClr val="bg1">
                    <a:lumMod val="95000"/>
                  </a:schemeClr>
                </a:solidFill>
                <a:latin typeface="Charlemagne Std" pitchFamily="82" charset="0"/>
                <a:cs typeface="Adobe Devanagari" pitchFamily="18" charset="0"/>
              </a:rPr>
              <a:t/>
            </a:r>
            <a:br>
              <a:rPr lang="en-US" sz="2000" b="1" dirty="0" smtClean="0">
                <a:solidFill>
                  <a:schemeClr val="bg1">
                    <a:lumMod val="95000"/>
                  </a:schemeClr>
                </a:solidFill>
                <a:latin typeface="Charlemagne Std" pitchFamily="82" charset="0"/>
                <a:cs typeface="Adobe Devanagari" pitchFamily="18" charset="0"/>
              </a:rPr>
            </a:br>
            <a:r>
              <a:rPr lang="en-US" sz="3200" b="1" dirty="0">
                <a:solidFill>
                  <a:schemeClr val="bg1">
                    <a:lumMod val="95000"/>
                  </a:schemeClr>
                </a:solidFill>
                <a:latin typeface="Charlemagne Std" pitchFamily="82" charset="0"/>
                <a:cs typeface="Adobe Devanagari" pitchFamily="18" charset="0"/>
              </a:rPr>
              <a:t/>
            </a:r>
            <a:br>
              <a:rPr lang="en-US" sz="3200" b="1" dirty="0">
                <a:solidFill>
                  <a:schemeClr val="bg1">
                    <a:lumMod val="95000"/>
                  </a:schemeClr>
                </a:solidFill>
                <a:latin typeface="Charlemagne Std" pitchFamily="82" charset="0"/>
                <a:cs typeface="Adobe Devanagari" pitchFamily="18" charset="0"/>
              </a:rPr>
            </a:br>
            <a:endParaRPr lang="en-US" sz="2000" b="1" dirty="0">
              <a:solidFill>
                <a:schemeClr val="bg1">
                  <a:lumMod val="95000"/>
                </a:schemeClr>
              </a:solidFill>
              <a:latin typeface="Charlemagne Std" pitchFamily="82" charset="0"/>
              <a:cs typeface="Adobe Devanagari" pitchFamily="18" charset="0"/>
            </a:endParaRPr>
          </a:p>
        </p:txBody>
      </p:sp>
      <p:pic>
        <p:nvPicPr>
          <p:cNvPr id="23" name="Picture 22"/>
          <p:cNvPicPr>
            <a:picLocks noChangeAspect="1"/>
          </p:cNvPicPr>
          <p:nvPr/>
        </p:nvPicPr>
        <p:blipFill>
          <a:blip r:embed="rId4" cstate="print">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1500"/>
                    </a14:imgEffect>
                    <a14:imgEffect>
                      <a14:saturation sat="400000"/>
                    </a14:imgEffect>
                    <a14:imgEffect>
                      <a14:brightnessContrast bright="-2000" contrast="1000"/>
                    </a14:imgEffect>
                  </a14:imgLayer>
                </a14:imgProps>
              </a:ext>
              <a:ext uri="{28A0092B-C50C-407E-A947-70E740481C1C}">
                <a14:useLocalDpi xmlns:a14="http://schemas.microsoft.com/office/drawing/2010/main" val="0"/>
              </a:ext>
            </a:extLst>
          </a:blip>
          <a:stretch>
            <a:fillRect/>
          </a:stretch>
        </p:blipFill>
        <p:spPr>
          <a:xfrm>
            <a:off x="3276600" y="4007830"/>
            <a:ext cx="2576286" cy="589494"/>
          </a:xfrm>
          <a:prstGeom prst="rect">
            <a:avLst/>
          </a:prstGeom>
          <a:noFill/>
          <a:ln w="9525">
            <a:noFill/>
          </a:ln>
        </p:spPr>
      </p:pic>
    </p:spTree>
    <p:extLst>
      <p:ext uri="{BB962C8B-B14F-4D97-AF65-F5344CB8AC3E}">
        <p14:creationId xmlns:p14="http://schemas.microsoft.com/office/powerpoint/2010/main" val="219552218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500742" y="392611"/>
            <a:ext cx="8077200" cy="1200329"/>
          </a:xfrm>
          <a:prstGeom prst="rect">
            <a:avLst/>
          </a:prstGeom>
        </p:spPr>
        <p:txBody>
          <a:bodyPr wrap="square">
            <a:spAutoFit/>
          </a:bodyPr>
          <a:lstStyle/>
          <a:p>
            <a:r>
              <a:rPr lang="en-US" sz="3200" b="1" dirty="0" smtClean="0">
                <a:solidFill>
                  <a:srgbClr val="0747A5"/>
                </a:solidFill>
                <a:latin typeface="Lexia" panose="00000400000000000000" pitchFamily="2" charset="0"/>
              </a:rPr>
              <a:t>Call to Worship </a:t>
            </a:r>
            <a:endParaRPr lang="en-US" sz="3200" b="1" dirty="0">
              <a:solidFill>
                <a:srgbClr val="0747A5"/>
              </a:solidFill>
              <a:latin typeface="Lexia" panose="00000400000000000000" pitchFamily="2" charset="0"/>
            </a:endParaRPr>
          </a:p>
          <a:p>
            <a:endParaRPr lang="en-US" sz="4000" b="1" dirty="0">
              <a:solidFill>
                <a:srgbClr val="004A82"/>
              </a:solidFill>
              <a:latin typeface="Gabriola" panose="04040605051002020D02" pitchFamily="82" charset="0"/>
            </a:endParaRPr>
          </a:p>
        </p:txBody>
      </p:sp>
      <p:sp>
        <p:nvSpPr>
          <p:cNvPr id="20" name="Rectangle 19"/>
          <p:cNvSpPr/>
          <p:nvPr/>
        </p:nvSpPr>
        <p:spPr>
          <a:xfrm>
            <a:off x="486231" y="926637"/>
            <a:ext cx="7438569" cy="7386638"/>
          </a:xfrm>
          <a:prstGeom prst="rect">
            <a:avLst/>
          </a:prstGeom>
        </p:spPr>
        <p:txBody>
          <a:bodyPr wrap="square">
            <a:spAutoFit/>
          </a:bodyPr>
          <a:lstStyle/>
          <a:p>
            <a:r>
              <a:rPr lang="en-US" sz="2000" i="1" dirty="0" smtClean="0">
                <a:solidFill>
                  <a:schemeClr val="bg2">
                    <a:lumMod val="50000"/>
                  </a:schemeClr>
                </a:solidFill>
                <a:latin typeface="Segoe UI" panose="020B0502040204020203" pitchFamily="34" charset="0"/>
                <a:cs typeface="Segoe UI" panose="020B0502040204020203" pitchFamily="34" charset="0"/>
              </a:rPr>
              <a:t> </a:t>
            </a:r>
            <a:endParaRPr lang="en-US" sz="2400" dirty="0">
              <a:latin typeface="Segoe UI" panose="020B0502040204020203" pitchFamily="34" charset="0"/>
              <a:cs typeface="Segoe UI" panose="020B0502040204020203" pitchFamily="34" charset="0"/>
            </a:endParaRPr>
          </a:p>
          <a:p>
            <a:pPr lvl="0">
              <a:spcAft>
                <a:spcPts val="600"/>
              </a:spcAft>
            </a:pPr>
            <a:r>
              <a:rPr lang="en-US" sz="2400" b="1" dirty="0">
                <a:solidFill>
                  <a:srgbClr val="0747A5"/>
                </a:solidFill>
                <a:latin typeface="Lexia" panose="00000400000000000000" pitchFamily="2" charset="0"/>
              </a:rPr>
              <a:t>One: </a:t>
            </a:r>
            <a:r>
              <a:rPr lang="en-US" sz="2400" i="1" dirty="0" smtClean="0">
                <a:solidFill>
                  <a:schemeClr val="bg2">
                    <a:lumMod val="50000"/>
                  </a:schemeClr>
                </a:solidFill>
                <a:latin typeface="Lexia" panose="00000400000000000000" pitchFamily="2" charset="0"/>
                <a:cs typeface="Segoe UI" panose="020B0502040204020203" pitchFamily="34" charset="0"/>
              </a:rPr>
              <a:t> </a:t>
            </a:r>
            <a:endParaRPr lang="en-US" sz="2400" i="1" dirty="0">
              <a:solidFill>
                <a:schemeClr val="bg2">
                  <a:lumMod val="50000"/>
                </a:schemeClr>
              </a:solidFill>
              <a:latin typeface="Lexia" panose="00000400000000000000" pitchFamily="2" charset="0"/>
              <a:cs typeface="Segoe UI" panose="020B0502040204020203" pitchFamily="34" charset="0"/>
            </a:endParaRPr>
          </a:p>
          <a:p>
            <a:pPr>
              <a:spcAft>
                <a:spcPts val="1200"/>
              </a:spcAft>
            </a:pPr>
            <a:r>
              <a:rPr lang="en-US" sz="2400" dirty="0" smtClean="0">
                <a:latin typeface="Lexia" panose="00000400000000000000" pitchFamily="2" charset="0"/>
                <a:cs typeface="Segoe UI" panose="020B0502040204020203" pitchFamily="34" charset="0"/>
              </a:rPr>
              <a:t>We gather for worship giving thanks for the faithful witness of our forbearers. For reformers.</a:t>
            </a:r>
          </a:p>
          <a:p>
            <a:pPr fontAlgn="ctr">
              <a:spcAft>
                <a:spcPts val="600"/>
              </a:spcAft>
            </a:pPr>
            <a:r>
              <a:rPr lang="en-US" sz="2400" b="1" dirty="0" smtClean="0">
                <a:solidFill>
                  <a:srgbClr val="0747A5"/>
                </a:solidFill>
                <a:latin typeface="Lexia" panose="00000400000000000000" pitchFamily="2" charset="0"/>
              </a:rPr>
              <a:t>Elders:  </a:t>
            </a:r>
          </a:p>
          <a:p>
            <a:pPr fontAlgn="ctr">
              <a:spcAft>
                <a:spcPts val="1200"/>
              </a:spcAft>
            </a:pPr>
            <a:r>
              <a:rPr lang="en-US" sz="2400" dirty="0">
                <a:latin typeface="Lexia" panose="00000400000000000000" pitchFamily="2" charset="0"/>
                <a:cs typeface="Segoe UI" panose="020B0502040204020203" pitchFamily="34" charset="0"/>
              </a:rPr>
              <a:t>who challenged injustice and sought integrity.</a:t>
            </a:r>
          </a:p>
          <a:p>
            <a:pPr fontAlgn="ctr">
              <a:spcAft>
                <a:spcPts val="600"/>
              </a:spcAft>
            </a:pPr>
            <a:r>
              <a:rPr lang="en-US" sz="2400" b="1" dirty="0" smtClean="0">
                <a:solidFill>
                  <a:srgbClr val="0747A5"/>
                </a:solidFill>
                <a:latin typeface="Lexia" panose="00000400000000000000" pitchFamily="2" charset="0"/>
              </a:rPr>
              <a:t>One: </a:t>
            </a:r>
          </a:p>
          <a:p>
            <a:pPr fontAlgn="ctr">
              <a:spcAft>
                <a:spcPts val="1200"/>
              </a:spcAft>
            </a:pPr>
            <a:r>
              <a:rPr lang="en-US" sz="2400" dirty="0">
                <a:latin typeface="Lexia" panose="00000400000000000000" pitchFamily="2" charset="0"/>
                <a:cs typeface="Segoe UI" panose="020B0502040204020203" pitchFamily="34" charset="0"/>
              </a:rPr>
              <a:t>For saints</a:t>
            </a:r>
          </a:p>
          <a:p>
            <a:pPr fontAlgn="ctr">
              <a:spcAft>
                <a:spcPts val="600"/>
              </a:spcAft>
            </a:pPr>
            <a:r>
              <a:rPr lang="en-US" sz="2400" b="1" dirty="0" smtClean="0">
                <a:solidFill>
                  <a:srgbClr val="0747A5"/>
                </a:solidFill>
                <a:latin typeface="Lexia" panose="00000400000000000000" pitchFamily="2" charset="0"/>
              </a:rPr>
              <a:t>Adults: </a:t>
            </a:r>
          </a:p>
          <a:p>
            <a:pPr fontAlgn="ctr">
              <a:spcAft>
                <a:spcPts val="1200"/>
              </a:spcAft>
            </a:pPr>
            <a:r>
              <a:rPr lang="en-US" sz="2400" dirty="0">
                <a:latin typeface="Lexia" panose="00000400000000000000" pitchFamily="2" charset="0"/>
                <a:cs typeface="Segoe UI" panose="020B0502040204020203" pitchFamily="34" charset="0"/>
              </a:rPr>
              <a:t>who embodied grace and offered examples of faithful living.</a:t>
            </a:r>
          </a:p>
          <a:p>
            <a:pPr fontAlgn="ctr">
              <a:spcAft>
                <a:spcPts val="600"/>
              </a:spcAft>
            </a:pPr>
            <a:endParaRPr lang="en-US" sz="2400" b="1" dirty="0">
              <a:latin typeface="Lexia" panose="00000400000000000000" pitchFamily="2" charset="0"/>
              <a:cs typeface="Segoe UI" panose="020B0502040204020203" pitchFamily="34" charset="0"/>
            </a:endParaRPr>
          </a:p>
          <a:p>
            <a:pPr fontAlgn="ctr">
              <a:spcAft>
                <a:spcPts val="600"/>
              </a:spcAft>
            </a:pPr>
            <a:endParaRPr lang="en-US" sz="2400" b="1" dirty="0" smtClean="0">
              <a:latin typeface="Lexia" panose="00000400000000000000" pitchFamily="2" charset="0"/>
              <a:cs typeface="Segoe UI" panose="020B0502040204020203" pitchFamily="34" charset="0"/>
            </a:endParaRPr>
          </a:p>
          <a:p>
            <a:pPr fontAlgn="ctr"/>
            <a:endParaRPr lang="en-US" sz="2400" b="1" dirty="0">
              <a:latin typeface="Lexia" panose="00000400000000000000" pitchFamily="2" charset="0"/>
              <a:cs typeface="Segoe UI" panose="020B0502040204020203" pitchFamily="34" charset="0"/>
            </a:endParaRPr>
          </a:p>
          <a:p>
            <a:pPr fontAlgn="ctr"/>
            <a:r>
              <a:rPr lang="en-US" sz="2400" i="1" dirty="0" smtClean="0">
                <a:solidFill>
                  <a:schemeClr val="bg2">
                    <a:lumMod val="50000"/>
                  </a:schemeClr>
                </a:solidFill>
                <a:latin typeface="Lexia" panose="00000400000000000000" pitchFamily="2" charset="0"/>
                <a:cs typeface="Segoe UI" panose="020B0502040204020203" pitchFamily="34" charset="0"/>
              </a:rPr>
              <a:t> </a:t>
            </a:r>
            <a:endParaRPr lang="en-US" sz="2400" i="1" dirty="0">
              <a:solidFill>
                <a:schemeClr val="bg2">
                  <a:lumMod val="50000"/>
                </a:schemeClr>
              </a:solidFill>
              <a:latin typeface="Lexia" panose="00000400000000000000" pitchFamily="2" charset="0"/>
              <a:cs typeface="Segoe UI" panose="020B0502040204020203" pitchFamily="34" charset="0"/>
            </a:endParaRPr>
          </a:p>
          <a:p>
            <a:pPr fontAlgn="ctr"/>
            <a:endParaRPr lang="en-US" sz="2400" b="1" dirty="0">
              <a:latin typeface="Lexia" panose="00000400000000000000" pitchFamily="2" charset="0"/>
              <a:cs typeface="Segoe UI" panose="020B0502040204020203" pitchFamily="34" charset="0"/>
            </a:endParaRPr>
          </a:p>
          <a:p>
            <a:endParaRPr lang="en-US" sz="2400" dirty="0">
              <a:latin typeface="Lexia" panose="00000400000000000000" pitchFamily="2" charset="0"/>
              <a:cs typeface="Segoe UI" panose="020B0502040204020203"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363230" y="3505200"/>
            <a:ext cx="1704570" cy="3112013"/>
          </a:xfrm>
          <a:prstGeom prst="rect">
            <a:avLst/>
          </a:prstGeom>
        </p:spPr>
      </p:pic>
    </p:spTree>
    <p:extLst>
      <p:ext uri="{BB962C8B-B14F-4D97-AF65-F5344CB8AC3E}">
        <p14:creationId xmlns:p14="http://schemas.microsoft.com/office/powerpoint/2010/main" val="218431240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p:cNvSpPr/>
          <p:nvPr/>
        </p:nvSpPr>
        <p:spPr>
          <a:xfrm>
            <a:off x="337458" y="239484"/>
            <a:ext cx="7162800" cy="8925520"/>
          </a:xfrm>
          <a:prstGeom prst="rect">
            <a:avLst/>
          </a:prstGeom>
        </p:spPr>
        <p:txBody>
          <a:bodyPr wrap="square">
            <a:spAutoFit/>
          </a:bodyPr>
          <a:lstStyle/>
          <a:p>
            <a:pPr>
              <a:spcAft>
                <a:spcPts val="1200"/>
              </a:spcAft>
            </a:pPr>
            <a:r>
              <a:rPr lang="en-US" sz="2400" b="1" dirty="0" smtClean="0">
                <a:solidFill>
                  <a:srgbClr val="0747A5"/>
                </a:solidFill>
                <a:latin typeface="Lexia" panose="00000400000000000000" pitchFamily="2" charset="0"/>
              </a:rPr>
              <a:t>One: </a:t>
            </a:r>
            <a:br>
              <a:rPr lang="en-US" sz="2400" b="1" dirty="0" smtClean="0">
                <a:solidFill>
                  <a:srgbClr val="0747A5"/>
                </a:solidFill>
                <a:latin typeface="Lexia" panose="00000400000000000000" pitchFamily="2" charset="0"/>
              </a:rPr>
            </a:br>
            <a:r>
              <a:rPr lang="en-US" sz="2400" dirty="0" smtClean="0">
                <a:latin typeface="Lexia" panose="00000400000000000000" pitchFamily="2" charset="0"/>
              </a:rPr>
              <a:t>For  servants</a:t>
            </a:r>
            <a:endParaRPr lang="en-US" sz="2400" dirty="0" smtClean="0">
              <a:latin typeface="Lexia" panose="00000400000000000000" pitchFamily="2" charset="0"/>
              <a:cs typeface="Segoe UI" panose="020B0502040204020203" pitchFamily="34" charset="0"/>
            </a:endParaRPr>
          </a:p>
          <a:p>
            <a:pPr fontAlgn="ctr">
              <a:spcAft>
                <a:spcPts val="1200"/>
              </a:spcAft>
            </a:pPr>
            <a:r>
              <a:rPr lang="en-US" sz="2400" b="1" dirty="0" smtClean="0">
                <a:solidFill>
                  <a:srgbClr val="0747A5"/>
                </a:solidFill>
                <a:latin typeface="Lexia" panose="00000400000000000000" pitchFamily="2" charset="0"/>
              </a:rPr>
              <a:t>Youth: </a:t>
            </a:r>
            <a:br>
              <a:rPr lang="en-US" sz="2400" b="1" dirty="0" smtClean="0">
                <a:solidFill>
                  <a:srgbClr val="0747A5"/>
                </a:solidFill>
                <a:latin typeface="Lexia" panose="00000400000000000000" pitchFamily="2" charset="0"/>
              </a:rPr>
            </a:br>
            <a:r>
              <a:rPr lang="en-US" sz="2400" dirty="0">
                <a:latin typeface="Lexia" panose="00000400000000000000" pitchFamily="2" charset="0"/>
              </a:rPr>
              <a:t>whose words and beliefs were matched by actions of justice and mercy.</a:t>
            </a:r>
          </a:p>
          <a:p>
            <a:pPr fontAlgn="ctr">
              <a:spcAft>
                <a:spcPts val="1200"/>
              </a:spcAft>
            </a:pPr>
            <a:r>
              <a:rPr lang="en-US" sz="2400" b="1" dirty="0" smtClean="0">
                <a:solidFill>
                  <a:srgbClr val="0747A5"/>
                </a:solidFill>
                <a:latin typeface="Lexia" panose="00000400000000000000" pitchFamily="2" charset="0"/>
              </a:rPr>
              <a:t>One: </a:t>
            </a:r>
            <a:br>
              <a:rPr lang="en-US" sz="2400" b="1" dirty="0" smtClean="0">
                <a:solidFill>
                  <a:srgbClr val="0747A5"/>
                </a:solidFill>
                <a:latin typeface="Lexia" panose="00000400000000000000" pitchFamily="2" charset="0"/>
              </a:rPr>
            </a:br>
            <a:r>
              <a:rPr lang="en-US" sz="2400" dirty="0" smtClean="0">
                <a:latin typeface="Lexia" panose="00000400000000000000" pitchFamily="2" charset="0"/>
              </a:rPr>
              <a:t>For leaders</a:t>
            </a:r>
          </a:p>
          <a:p>
            <a:pPr fontAlgn="ctr">
              <a:spcAft>
                <a:spcPts val="1800"/>
              </a:spcAft>
            </a:pPr>
            <a:r>
              <a:rPr lang="en-US" sz="2400" b="1" dirty="0">
                <a:solidFill>
                  <a:srgbClr val="0747A5"/>
                </a:solidFill>
                <a:latin typeface="Lexia" panose="00000400000000000000" pitchFamily="2" charset="0"/>
              </a:rPr>
              <a:t>Children: </a:t>
            </a:r>
            <a:r>
              <a:rPr lang="en-US" sz="2400" b="1" dirty="0" smtClean="0">
                <a:solidFill>
                  <a:srgbClr val="0747A5"/>
                </a:solidFill>
                <a:latin typeface="Lexia" panose="00000400000000000000" pitchFamily="2" charset="0"/>
              </a:rPr>
              <a:t/>
            </a:r>
            <a:br>
              <a:rPr lang="en-US" sz="2400" b="1" dirty="0" smtClean="0">
                <a:solidFill>
                  <a:srgbClr val="0747A5"/>
                </a:solidFill>
                <a:latin typeface="Lexia" panose="00000400000000000000" pitchFamily="2" charset="0"/>
              </a:rPr>
            </a:br>
            <a:r>
              <a:rPr lang="en-US" sz="2400" dirty="0" smtClean="0">
                <a:latin typeface="Lexia" panose="00000400000000000000" pitchFamily="2" charset="0"/>
              </a:rPr>
              <a:t>who </a:t>
            </a:r>
            <a:r>
              <a:rPr lang="en-US" sz="2400" dirty="0">
                <a:latin typeface="Lexia" panose="00000400000000000000" pitchFamily="2" charset="0"/>
              </a:rPr>
              <a:t>reached out with love and open hearts.</a:t>
            </a:r>
          </a:p>
          <a:p>
            <a:pPr fontAlgn="ctr">
              <a:spcAft>
                <a:spcPts val="1200"/>
              </a:spcAft>
            </a:pPr>
            <a:r>
              <a:rPr lang="en-US" sz="2400" b="1" dirty="0" smtClean="0">
                <a:solidFill>
                  <a:srgbClr val="0747A5"/>
                </a:solidFill>
                <a:latin typeface="Lexia" panose="00000400000000000000" pitchFamily="2" charset="0"/>
                <a:cs typeface="Segoe UI" panose="020B0502040204020203" pitchFamily="34" charset="0"/>
              </a:rPr>
              <a:t>One: </a:t>
            </a:r>
            <a:r>
              <a:rPr lang="en-US" sz="2400" dirty="0">
                <a:latin typeface="Lexia" panose="00000400000000000000" pitchFamily="2" charset="0"/>
              </a:rPr>
              <a:t>With the whole cloud of witnesses to your love and grace, we join together in prayer and praise.</a:t>
            </a:r>
          </a:p>
          <a:p>
            <a:pPr fontAlgn="ctr">
              <a:spcAft>
                <a:spcPts val="1200"/>
              </a:spcAft>
            </a:pPr>
            <a:r>
              <a:rPr lang="en-US" sz="2400" b="1" dirty="0" smtClean="0">
                <a:solidFill>
                  <a:srgbClr val="0747A5"/>
                </a:solidFill>
                <a:latin typeface="Lexia" panose="00000400000000000000" pitchFamily="2" charset="0"/>
                <a:cs typeface="Segoe UI" panose="020B0502040204020203" pitchFamily="34" charset="0"/>
              </a:rPr>
              <a:t>All: </a:t>
            </a:r>
            <a:r>
              <a:rPr lang="en-US" sz="2400" b="1" dirty="0">
                <a:latin typeface="Lexia" panose="00000400000000000000" pitchFamily="2" charset="0"/>
              </a:rPr>
              <a:t>Let us worship God, who forms us into a communion of saints and sinners, and servants, lovers and leaders, dreamers and doers.</a:t>
            </a:r>
          </a:p>
          <a:p>
            <a:pPr fontAlgn="ctr">
              <a:spcAft>
                <a:spcPts val="600"/>
              </a:spcAft>
            </a:pPr>
            <a:endParaRPr lang="en-US" sz="2400" b="1" dirty="0">
              <a:latin typeface="Lexia" panose="00000400000000000000" pitchFamily="2" charset="0"/>
              <a:cs typeface="Segoe UI" panose="020B0502040204020203" pitchFamily="34" charset="0"/>
            </a:endParaRPr>
          </a:p>
          <a:p>
            <a:pPr fontAlgn="ctr">
              <a:spcAft>
                <a:spcPts val="600"/>
              </a:spcAft>
            </a:pPr>
            <a:endParaRPr lang="en-US" sz="2400" b="1" dirty="0" smtClean="0">
              <a:latin typeface="Lexia" panose="00000400000000000000" pitchFamily="2" charset="0"/>
              <a:cs typeface="Segoe UI" panose="020B0502040204020203" pitchFamily="34" charset="0"/>
            </a:endParaRPr>
          </a:p>
          <a:p>
            <a:pPr fontAlgn="ctr"/>
            <a:endParaRPr lang="en-US" sz="2400" b="1" dirty="0">
              <a:latin typeface="Lexia" panose="00000400000000000000" pitchFamily="2" charset="0"/>
              <a:cs typeface="Segoe UI" panose="020B0502040204020203" pitchFamily="34" charset="0"/>
            </a:endParaRPr>
          </a:p>
          <a:p>
            <a:pPr fontAlgn="ctr"/>
            <a:r>
              <a:rPr lang="en-US" sz="2400" i="1" dirty="0" smtClean="0">
                <a:solidFill>
                  <a:schemeClr val="bg2">
                    <a:lumMod val="50000"/>
                  </a:schemeClr>
                </a:solidFill>
                <a:latin typeface="Lexia" panose="00000400000000000000" pitchFamily="2" charset="0"/>
                <a:cs typeface="Segoe UI" panose="020B0502040204020203" pitchFamily="34" charset="0"/>
              </a:rPr>
              <a:t> </a:t>
            </a:r>
            <a:endParaRPr lang="en-US" sz="2400" i="1" dirty="0">
              <a:solidFill>
                <a:schemeClr val="bg2">
                  <a:lumMod val="50000"/>
                </a:schemeClr>
              </a:solidFill>
              <a:latin typeface="Lexia" panose="00000400000000000000" pitchFamily="2" charset="0"/>
              <a:cs typeface="Segoe UI" panose="020B0502040204020203" pitchFamily="34" charset="0"/>
            </a:endParaRPr>
          </a:p>
          <a:p>
            <a:pPr fontAlgn="ctr"/>
            <a:endParaRPr lang="en-US" sz="2400" b="1" dirty="0">
              <a:latin typeface="Lexia" panose="00000400000000000000" pitchFamily="2" charset="0"/>
              <a:cs typeface="Segoe UI" panose="020B0502040204020203" pitchFamily="34" charset="0"/>
            </a:endParaRPr>
          </a:p>
          <a:p>
            <a:endParaRPr lang="en-US" sz="2400" dirty="0">
              <a:latin typeface="Lexia" panose="00000400000000000000" pitchFamily="2" charset="0"/>
              <a:cs typeface="Segoe UI" panose="020B0502040204020203" pitchFamily="34" charset="0"/>
            </a:endParaRPr>
          </a:p>
        </p:txBody>
      </p:sp>
    </p:spTree>
    <p:extLst>
      <p:ext uri="{BB962C8B-B14F-4D97-AF65-F5344CB8AC3E}">
        <p14:creationId xmlns:p14="http://schemas.microsoft.com/office/powerpoint/2010/main" val="2040711251"/>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2253" y="332180"/>
            <a:ext cx="8052147" cy="6427846"/>
          </a:xfrm>
        </p:spPr>
        <p:txBody>
          <a:bodyPr>
            <a:normAutofit/>
          </a:bodyPr>
          <a:lstStyle/>
          <a:p>
            <a:pPr marL="0" indent="0">
              <a:buNone/>
            </a:pPr>
            <a:r>
              <a:rPr lang="en-US" sz="3800" b="1" dirty="0">
                <a:solidFill>
                  <a:srgbClr val="0747A5"/>
                </a:solidFill>
                <a:cs typeface="+mn-cs"/>
              </a:rPr>
              <a:t>Call to Offering </a:t>
            </a:r>
            <a:endParaRPr lang="en-US" sz="3800" b="1" dirty="0" smtClean="0">
              <a:solidFill>
                <a:srgbClr val="0747A5"/>
              </a:solidFill>
              <a:cs typeface="+mn-cs"/>
            </a:endParaRPr>
          </a:p>
          <a:p>
            <a:pPr marL="0" indent="0">
              <a:buNone/>
            </a:pPr>
            <a:endParaRPr lang="en-US" sz="1100" b="1" dirty="0">
              <a:solidFill>
                <a:srgbClr val="0747A5"/>
              </a:solidFill>
              <a:latin typeface="Gabriola" panose="04040605051002020D02" pitchFamily="82" charset="0"/>
              <a:cs typeface="+mn-cs"/>
            </a:endParaRPr>
          </a:p>
          <a:p>
            <a:pPr marL="0" indent="0">
              <a:lnSpc>
                <a:spcPct val="120000"/>
              </a:lnSpc>
              <a:spcBef>
                <a:spcPts val="600"/>
              </a:spcBef>
              <a:buNone/>
            </a:pPr>
            <a:r>
              <a:rPr lang="en-US" dirty="0" smtClean="0"/>
              <a:t>We are used to giving gifts at Christmas time, for birthdays, for celebrations, and special occasions. </a:t>
            </a:r>
            <a:r>
              <a:rPr lang="en-US" dirty="0" smtClean="0"/>
              <a:t>These </a:t>
            </a:r>
            <a:r>
              <a:rPr lang="en-US" dirty="0" smtClean="0"/>
              <a:t>significant moments we mark by </a:t>
            </a:r>
            <a:r>
              <a:rPr lang="en-US" dirty="0" smtClean="0"/>
              <a:t>sharing something </a:t>
            </a:r>
            <a:r>
              <a:rPr lang="en-US" dirty="0" smtClean="0"/>
              <a:t>of what we have with those we love to honor, bless, and thank them. But our Christian faith tells </a:t>
            </a:r>
            <a:r>
              <a:rPr lang="en-US" dirty="0" smtClean="0"/>
              <a:t>us that </a:t>
            </a:r>
            <a:r>
              <a:rPr lang="en-US" dirty="0" smtClean="0"/>
              <a:t>giving gifts is something we are called to do </a:t>
            </a:r>
            <a:r>
              <a:rPr lang="en-US" dirty="0" smtClean="0"/>
              <a:t>all year </a:t>
            </a:r>
            <a:r>
              <a:rPr lang="en-US" dirty="0" smtClean="0"/>
              <a:t>round, and not only to people we know and </a:t>
            </a:r>
            <a:r>
              <a:rPr lang="en-US" dirty="0" smtClean="0"/>
              <a:t>love, but </a:t>
            </a:r>
            <a:r>
              <a:rPr lang="en-US" dirty="0" smtClean="0"/>
              <a:t>to those who are strangers, and even our enemies,  out of gratitude to God for God’s abundant grace. </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74794">
            <a:off x="6521924" y="5419137"/>
            <a:ext cx="1842189" cy="138164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715000"/>
            <a:ext cx="7239000" cy="1066800"/>
          </a:xfrm>
          <a:prstGeom prst="rect">
            <a:avLst/>
          </a:prstGeom>
        </p:spPr>
      </p:pic>
    </p:spTree>
    <p:extLst>
      <p:ext uri="{BB962C8B-B14F-4D97-AF65-F5344CB8AC3E}">
        <p14:creationId xmlns:p14="http://schemas.microsoft.com/office/powerpoint/2010/main" val="1754238401"/>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9856" y="2013852"/>
            <a:ext cx="8273144" cy="4310748"/>
          </a:xfrm>
        </p:spPr>
        <p:txBody>
          <a:bodyPr>
            <a:normAutofit/>
          </a:bodyPr>
          <a:lstStyle/>
          <a:p>
            <a:pPr marL="0" indent="0">
              <a:buNone/>
            </a:pPr>
            <a:r>
              <a:rPr lang="en-US" b="1" dirty="0">
                <a:solidFill>
                  <a:srgbClr val="0747A5"/>
                </a:solidFill>
                <a:cs typeface="+mn-cs"/>
              </a:rPr>
              <a:t>Call to </a:t>
            </a:r>
            <a:r>
              <a:rPr lang="en-US" b="1" dirty="0" smtClean="0">
                <a:solidFill>
                  <a:srgbClr val="0747A5"/>
                </a:solidFill>
                <a:cs typeface="+mn-cs"/>
              </a:rPr>
              <a:t>Offering, Continued</a:t>
            </a:r>
          </a:p>
          <a:p>
            <a:pPr marL="0" indent="0">
              <a:buNone/>
            </a:pPr>
            <a:endParaRPr lang="en-US" sz="1100" b="1" dirty="0">
              <a:solidFill>
                <a:srgbClr val="0747A5"/>
              </a:solidFill>
              <a:latin typeface="Gabriola" panose="04040605051002020D02" pitchFamily="82" charset="0"/>
              <a:cs typeface="+mn-cs"/>
            </a:endParaRPr>
          </a:p>
          <a:p>
            <a:pPr marL="0" indent="0">
              <a:lnSpc>
                <a:spcPct val="120000"/>
              </a:lnSpc>
              <a:spcBef>
                <a:spcPts val="600"/>
              </a:spcBef>
              <a:buNone/>
            </a:pPr>
            <a:r>
              <a:rPr lang="en-US" dirty="0"/>
              <a:t>This kind of giving is what we practice in our offerings each week, a spiritual practice of gratitude. And this </a:t>
            </a:r>
            <a:r>
              <a:rPr lang="en-US" dirty="0" smtClean="0"/>
              <a:t>week </a:t>
            </a:r>
            <a:r>
              <a:rPr lang="en-US" dirty="0"/>
              <a:t>we have the opportunity to honor, bless, and thank those Veterans of the Cross who have been ministers </a:t>
            </a:r>
            <a:r>
              <a:rPr lang="en-US" dirty="0" smtClean="0"/>
              <a:t>and </a:t>
            </a:r>
            <a:r>
              <a:rPr lang="en-US" dirty="0"/>
              <a:t>lay employees through our contributions to the Christmas Fund of the United church of Christ. Every moment is an opportunity to give. Let us seize this moment, in gratitude and praise.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599" y="304800"/>
            <a:ext cx="8610601" cy="1620000"/>
          </a:xfrm>
          <a:prstGeom prst="rect">
            <a:avLst/>
          </a:prstGeom>
        </p:spPr>
      </p:pic>
    </p:spTree>
    <p:extLst>
      <p:ext uri="{BB962C8B-B14F-4D97-AF65-F5344CB8AC3E}">
        <p14:creationId xmlns:p14="http://schemas.microsoft.com/office/powerpoint/2010/main" val="403276887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0170" y="388254"/>
            <a:ext cx="8534400" cy="6035040"/>
          </a:xfrm>
        </p:spPr>
        <p:txBody>
          <a:bodyPr>
            <a:normAutofit/>
          </a:bodyPr>
          <a:lstStyle/>
          <a:p>
            <a:pPr marL="0" indent="0">
              <a:buNone/>
            </a:pPr>
            <a:r>
              <a:rPr lang="en-US" sz="3200" b="1" dirty="0">
                <a:solidFill>
                  <a:srgbClr val="0747A5"/>
                </a:solidFill>
                <a:cs typeface="+mn-cs"/>
              </a:rPr>
              <a:t>Prayer of </a:t>
            </a:r>
            <a:r>
              <a:rPr lang="en-US" sz="3200" b="1" dirty="0" smtClean="0">
                <a:solidFill>
                  <a:srgbClr val="0747A5"/>
                </a:solidFill>
                <a:cs typeface="+mn-cs"/>
              </a:rPr>
              <a:t>Dedication </a:t>
            </a:r>
          </a:p>
          <a:p>
            <a:pPr marL="0" indent="0" fontAlgn="ctr">
              <a:spcAft>
                <a:spcPts val="600"/>
              </a:spcAft>
              <a:buNone/>
            </a:pPr>
            <a:endParaRPr lang="en-US" sz="800" b="1" dirty="0" smtClean="0">
              <a:solidFill>
                <a:srgbClr val="0146AB"/>
              </a:solidFill>
            </a:endParaRPr>
          </a:p>
          <a:p>
            <a:pPr marL="0" indent="0" fontAlgn="ctr">
              <a:spcAft>
                <a:spcPts val="600"/>
              </a:spcAft>
              <a:buNone/>
            </a:pPr>
            <a:r>
              <a:rPr lang="en-US" b="1" dirty="0" smtClean="0">
                <a:solidFill>
                  <a:srgbClr val="0146AB"/>
                </a:solidFill>
              </a:rPr>
              <a:t>One</a:t>
            </a:r>
            <a:r>
              <a:rPr lang="en-US" b="1" dirty="0">
                <a:solidFill>
                  <a:srgbClr val="0146AB"/>
                </a:solidFill>
              </a:rPr>
              <a:t>: </a:t>
            </a:r>
          </a:p>
          <a:p>
            <a:pPr marL="0" indent="0">
              <a:buNone/>
            </a:pPr>
            <a:r>
              <a:rPr lang="en-US" dirty="0"/>
              <a:t>For all that we are blessed to give, Holy One, we say:</a:t>
            </a:r>
          </a:p>
          <a:p>
            <a:pPr marL="0" indent="0">
              <a:buNone/>
            </a:pPr>
            <a:endParaRPr lang="en-US" dirty="0"/>
          </a:p>
          <a:p>
            <a:pPr marL="0" indent="0" fontAlgn="ctr">
              <a:spcAft>
                <a:spcPts val="600"/>
              </a:spcAft>
              <a:buNone/>
            </a:pPr>
            <a:r>
              <a:rPr lang="en-US" b="1" dirty="0">
                <a:solidFill>
                  <a:srgbClr val="0146AB"/>
                </a:solidFill>
              </a:rPr>
              <a:t>All:</a:t>
            </a:r>
          </a:p>
          <a:p>
            <a:pPr marL="0" indent="0">
              <a:buNone/>
            </a:pPr>
            <a:r>
              <a:rPr lang="en-US" dirty="0"/>
              <a:t>Thanks be to you, Creator.</a:t>
            </a:r>
          </a:p>
          <a:p>
            <a:pPr marL="0" indent="0" fontAlgn="ctr">
              <a:spcAft>
                <a:spcPts val="600"/>
              </a:spcAft>
              <a:buNone/>
            </a:pPr>
            <a:r>
              <a:rPr lang="en-US" b="1" dirty="0" smtClean="0">
                <a:solidFill>
                  <a:srgbClr val="0146AB"/>
                </a:solidFill>
              </a:rPr>
              <a:t/>
            </a:r>
            <a:br>
              <a:rPr lang="en-US" b="1" dirty="0" smtClean="0">
                <a:solidFill>
                  <a:srgbClr val="0146AB"/>
                </a:solidFill>
              </a:rPr>
            </a:br>
            <a:r>
              <a:rPr lang="en-US" b="1" dirty="0" smtClean="0">
                <a:solidFill>
                  <a:srgbClr val="0146AB"/>
                </a:solidFill>
              </a:rPr>
              <a:t>One</a:t>
            </a:r>
            <a:r>
              <a:rPr lang="en-US" b="1" dirty="0">
                <a:solidFill>
                  <a:srgbClr val="0146AB"/>
                </a:solidFill>
              </a:rPr>
              <a:t>: </a:t>
            </a:r>
          </a:p>
          <a:p>
            <a:pPr marL="0" indent="0">
              <a:buNone/>
            </a:pPr>
            <a:r>
              <a:rPr lang="en-US" dirty="0"/>
              <a:t>For all that we have received, Holy One, we say:</a:t>
            </a:r>
          </a:p>
          <a:p>
            <a:pPr marL="0" indent="0">
              <a:buNone/>
            </a:pPr>
            <a:endParaRPr lang="en-US" dirty="0"/>
          </a:p>
          <a:p>
            <a:pPr marL="0" indent="0" fontAlgn="ctr">
              <a:spcAft>
                <a:spcPts val="600"/>
              </a:spcAft>
              <a:buNone/>
            </a:pPr>
            <a:r>
              <a:rPr lang="en-US" b="1" dirty="0">
                <a:solidFill>
                  <a:srgbClr val="0146AB"/>
                </a:solidFill>
              </a:rPr>
              <a:t>All:</a:t>
            </a:r>
          </a:p>
          <a:p>
            <a:pPr marL="0" indent="0">
              <a:buNone/>
            </a:pPr>
            <a:r>
              <a:rPr lang="en-US" dirty="0"/>
              <a:t>Praise be to you, Redeemer.</a:t>
            </a:r>
          </a:p>
          <a:p>
            <a:pPr marL="0" indent="0">
              <a:buNone/>
            </a:pPr>
            <a:endParaRPr lang="en-US" sz="2400" b="1" dirty="0"/>
          </a:p>
        </p:txBody>
      </p:sp>
    </p:spTree>
    <p:extLst>
      <p:ext uri="{BB962C8B-B14F-4D97-AF65-F5344CB8AC3E}">
        <p14:creationId xmlns:p14="http://schemas.microsoft.com/office/powerpoint/2010/main" val="889551894"/>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0170" y="475338"/>
            <a:ext cx="8534400" cy="6035040"/>
          </a:xfrm>
        </p:spPr>
        <p:txBody>
          <a:bodyPr>
            <a:normAutofit/>
          </a:bodyPr>
          <a:lstStyle/>
          <a:p>
            <a:pPr marL="0" indent="0" fontAlgn="ctr">
              <a:spcAft>
                <a:spcPts val="600"/>
              </a:spcAft>
              <a:buNone/>
            </a:pPr>
            <a:r>
              <a:rPr lang="en-US" b="1" dirty="0" smtClean="0">
                <a:solidFill>
                  <a:srgbClr val="0146AB"/>
                </a:solidFill>
              </a:rPr>
              <a:t>One</a:t>
            </a:r>
            <a:r>
              <a:rPr lang="en-US" b="1" dirty="0">
                <a:solidFill>
                  <a:srgbClr val="0146AB"/>
                </a:solidFill>
              </a:rPr>
              <a:t>: </a:t>
            </a:r>
          </a:p>
          <a:p>
            <a:pPr marL="0" indent="0">
              <a:buNone/>
            </a:pPr>
            <a:r>
              <a:rPr lang="en-US" dirty="0"/>
              <a:t>For all your servants, Holy One, we say</a:t>
            </a:r>
          </a:p>
          <a:p>
            <a:pPr marL="0" indent="0">
              <a:buNone/>
            </a:pPr>
            <a:endParaRPr lang="en-US" sz="1600" dirty="0"/>
          </a:p>
          <a:p>
            <a:pPr marL="0" indent="0" fontAlgn="ctr">
              <a:spcAft>
                <a:spcPts val="600"/>
              </a:spcAft>
              <a:buNone/>
            </a:pPr>
            <a:r>
              <a:rPr lang="en-US" b="1" dirty="0">
                <a:solidFill>
                  <a:srgbClr val="0146AB"/>
                </a:solidFill>
              </a:rPr>
              <a:t>All:</a:t>
            </a:r>
          </a:p>
          <a:p>
            <a:pPr marL="0" indent="0">
              <a:buNone/>
            </a:pPr>
            <a:r>
              <a:rPr lang="en-US" dirty="0"/>
              <a:t>Glory be to you, Sustainer.</a:t>
            </a:r>
          </a:p>
          <a:p>
            <a:pPr marL="0" indent="0" fontAlgn="ctr">
              <a:spcAft>
                <a:spcPts val="600"/>
              </a:spcAft>
              <a:buNone/>
            </a:pPr>
            <a:r>
              <a:rPr lang="en-US" b="1" dirty="0" smtClean="0">
                <a:solidFill>
                  <a:srgbClr val="0146AB"/>
                </a:solidFill>
              </a:rPr>
              <a:t/>
            </a:r>
            <a:br>
              <a:rPr lang="en-US" b="1" dirty="0" smtClean="0">
                <a:solidFill>
                  <a:srgbClr val="0146AB"/>
                </a:solidFill>
              </a:rPr>
            </a:br>
            <a:r>
              <a:rPr lang="en-US" b="1" dirty="0" smtClean="0">
                <a:solidFill>
                  <a:srgbClr val="0146AB"/>
                </a:solidFill>
              </a:rPr>
              <a:t>One</a:t>
            </a:r>
            <a:r>
              <a:rPr lang="en-US" b="1" dirty="0">
                <a:solidFill>
                  <a:srgbClr val="0146AB"/>
                </a:solidFill>
              </a:rPr>
              <a:t>: </a:t>
            </a:r>
          </a:p>
          <a:p>
            <a:pPr marL="0" indent="0">
              <a:buNone/>
            </a:pPr>
            <a:r>
              <a:rPr lang="en-US" dirty="0"/>
              <a:t>For all that we are called to do and be, holy One, we say:</a:t>
            </a:r>
          </a:p>
          <a:p>
            <a:pPr marL="0" indent="0">
              <a:buNone/>
            </a:pPr>
            <a:endParaRPr lang="en-US" sz="1600" dirty="0"/>
          </a:p>
          <a:p>
            <a:pPr marL="0" indent="0" fontAlgn="ctr">
              <a:spcAft>
                <a:spcPts val="600"/>
              </a:spcAft>
              <a:buNone/>
            </a:pPr>
            <a:r>
              <a:rPr lang="en-US" b="1" dirty="0">
                <a:solidFill>
                  <a:srgbClr val="0146AB"/>
                </a:solidFill>
              </a:rPr>
              <a:t>All:</a:t>
            </a:r>
          </a:p>
          <a:p>
            <a:pPr marL="0" indent="0">
              <a:buNone/>
            </a:pPr>
            <a:r>
              <a:rPr lang="en-US" dirty="0"/>
              <a:t>Blessed be the One God, Creator, Christ, and Spirit, now and forever. Amen</a:t>
            </a:r>
          </a:p>
          <a:p>
            <a:pPr marL="0" indent="0">
              <a:buNone/>
            </a:pPr>
            <a:endParaRPr lang="en-US" sz="2400" b="1" dirty="0"/>
          </a:p>
        </p:txBody>
      </p:sp>
    </p:spTree>
    <p:extLst>
      <p:ext uri="{BB962C8B-B14F-4D97-AF65-F5344CB8AC3E}">
        <p14:creationId xmlns:p14="http://schemas.microsoft.com/office/powerpoint/2010/main" val="387056931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Advent 2013 Trial Bi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12569</TotalTime>
  <Words>286</Words>
  <Application>Microsoft Office PowerPoint</Application>
  <PresentationFormat>On-screen Show (4:3)</PresentationFormat>
  <Paragraphs>54</Paragraphs>
  <Slides>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Gabriola</vt:lpstr>
      <vt:lpstr>Optima</vt:lpstr>
      <vt:lpstr>Lexia</vt:lpstr>
      <vt:lpstr>Adobe Devanagari</vt:lpstr>
      <vt:lpstr>Calibri</vt:lpstr>
      <vt:lpstr>Charlemagne Std</vt:lpstr>
      <vt:lpstr>Segoe UI</vt:lpstr>
      <vt:lpstr>Advent 2013 Trial Big</vt:lpstr>
      <vt:lpstr> RESOURCES FOR ANY TIME  OF YEAR  2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Fund 2013</dc:title>
  <dc:creator>Susan Faulstick</dc:creator>
  <cp:lastModifiedBy>Susan Faulstick</cp:lastModifiedBy>
  <cp:revision>213</cp:revision>
  <cp:lastPrinted>2014-10-24T19:33:43Z</cp:lastPrinted>
  <dcterms:created xsi:type="dcterms:W3CDTF">2013-10-01T14:56:24Z</dcterms:created>
  <dcterms:modified xsi:type="dcterms:W3CDTF">2016-11-03T18:11:25Z</dcterms:modified>
</cp:coreProperties>
</file>