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9"/>
  </p:notesMasterIdLst>
  <p:handoutMasterIdLst>
    <p:handoutMasterId r:id="rId10"/>
  </p:handoutMasterIdLst>
  <p:sldIdLst>
    <p:sldId id="323" r:id="rId2"/>
    <p:sldId id="289" r:id="rId3"/>
    <p:sldId id="304" r:id="rId4"/>
    <p:sldId id="309" r:id="rId5"/>
    <p:sldId id="322" r:id="rId6"/>
    <p:sldId id="321" r:id="rId7"/>
    <p:sldId id="314" r:id="rId8"/>
  </p:sldIdLst>
  <p:sldSz cx="9144000" cy="6858000" type="screen4x3"/>
  <p:notesSz cx="7315200" cy="9601200"/>
  <p:embeddedFontLst>
    <p:embeddedFont>
      <p:font typeface="Gabriola" panose="04040605051002020D02" pitchFamily="82" charset="0"/>
      <p:regular r:id="rId11"/>
    </p:embeddedFont>
    <p:embeddedFont>
      <p:font typeface="Optima" panose="020B0502050508020304" pitchFamily="34" charset="0"/>
      <p:regular r:id="rId12"/>
      <p:bold r:id="rId13"/>
      <p:italic r:id="rId14"/>
      <p:boldItalic r:id="rId15"/>
    </p:embeddedFont>
    <p:embeddedFont>
      <p:font typeface="Lexia" panose="00000400000000000000" pitchFamily="2" charset="0"/>
      <p:regular r:id="rId16"/>
      <p:bold r:id="rId17"/>
    </p:embeddedFont>
    <p:embeddedFont>
      <p:font typeface="Calibri" panose="020F0502020204030204" pitchFamily="34" charset="0"/>
      <p:regular r:id="rId18"/>
      <p:bold r:id="rId19"/>
      <p:italic r:id="rId20"/>
      <p:boldItalic r:id="rId21"/>
    </p:embeddedFont>
    <p:embeddedFont>
      <p:font typeface="Segoe UI" panose="020B0502040204020203" pitchFamily="34"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47A5"/>
    <a:srgbClr val="0146AB"/>
    <a:srgbClr val="013A8D"/>
    <a:srgbClr val="004A82"/>
    <a:srgbClr val="000F32"/>
    <a:srgbClr val="000510"/>
    <a:srgbClr val="000E2E"/>
    <a:srgbClr val="001950"/>
    <a:srgbClr val="E1AAA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32" autoAdjust="0"/>
    <p:restoredTop sz="92582" autoAdjust="0"/>
  </p:normalViewPr>
  <p:slideViewPr>
    <p:cSldViewPr>
      <p:cViewPr>
        <p:scale>
          <a:sx n="66" d="100"/>
          <a:sy n="66" d="100"/>
        </p:scale>
        <p:origin x="-1878" y="-372"/>
      </p:cViewPr>
      <p:guideLst>
        <p:guide orient="horz" pos="1632"/>
        <p:guide orient="horz" pos="2400"/>
        <p:guide orient="horz" pos="528"/>
        <p:guide pos="1248"/>
        <p:guide pos="288"/>
        <p:guide pos="384"/>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54" d="100"/>
          <a:sy n="54" d="100"/>
        </p:scale>
        <p:origin x="-1818"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theme" Target="theme/theme1.xml"/><Relationship Id="rId10" Type="http://schemas.openxmlformats.org/officeDocument/2006/relationships/handoutMaster" Target="handoutMasters/handout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53" tIns="48327" rIns="96653" bIns="48327" rtlCol="0"/>
          <a:lstStyle>
            <a:lvl1pPr algn="r">
              <a:defRPr sz="1200"/>
            </a:lvl1pPr>
          </a:lstStyle>
          <a:p>
            <a:fld id="{AEC8FE64-2566-4857-9985-FDDD33227E3D}" type="datetimeFigureOut">
              <a:rPr lang="en-US" smtClean="0"/>
              <a:t>11/3/2016</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53" tIns="48327" rIns="96653" bIns="48327" rtlCol="0" anchor="b"/>
          <a:lstStyle>
            <a:lvl1pPr algn="r">
              <a:defRPr sz="1200"/>
            </a:lvl1pPr>
          </a:lstStyle>
          <a:p>
            <a:fld id="{3A09B6AC-7502-421F-A5ED-E0948A076F80}" type="slidenum">
              <a:rPr lang="en-US" smtClean="0"/>
              <a:t>‹#›</a:t>
            </a:fld>
            <a:endParaRPr lang="en-US"/>
          </a:p>
        </p:txBody>
      </p:sp>
    </p:spTree>
    <p:extLst>
      <p:ext uri="{BB962C8B-B14F-4D97-AF65-F5344CB8AC3E}">
        <p14:creationId xmlns:p14="http://schemas.microsoft.com/office/powerpoint/2010/main" val="35707918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fld id="{843F7A29-057C-4148-894D-716F89696997}" type="datetimeFigureOut">
              <a:rPr lang="en-US" smtClean="0"/>
              <a:t>11/3/2016</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FDAFF5E3-F979-4033-BDE1-37E53A86849E}" type="slidenum">
              <a:rPr lang="en-US" smtClean="0"/>
              <a:t>‹#›</a:t>
            </a:fld>
            <a:endParaRPr lang="en-US"/>
          </a:p>
        </p:txBody>
      </p:sp>
    </p:spTree>
    <p:extLst>
      <p:ext uri="{BB962C8B-B14F-4D97-AF65-F5344CB8AC3E}">
        <p14:creationId xmlns:p14="http://schemas.microsoft.com/office/powerpoint/2010/main" val="600894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1D1538-2E64-4ED4-BA28-E1831C284724}" type="slidenum">
              <a:rPr lang="en-US" smtClean="0"/>
              <a:t>1</a:t>
            </a:fld>
            <a:endParaRPr lang="en-US"/>
          </a:p>
        </p:txBody>
      </p:sp>
    </p:spTree>
    <p:extLst>
      <p:ext uri="{BB962C8B-B14F-4D97-AF65-F5344CB8AC3E}">
        <p14:creationId xmlns:p14="http://schemas.microsoft.com/office/powerpoint/2010/main" val="2890624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D764874-546E-4DED-9EAF-64C51A415ACD}" type="datetimeFigureOut">
              <a:rPr lang="en-US" smtClean="0">
                <a:solidFill>
                  <a:prstClr val="black">
                    <a:tint val="75000"/>
                  </a:prstClr>
                </a:solidFill>
              </a:rPr>
              <a:pPr/>
              <a:t>11/3/2016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EE0B3C9-C1FF-4385-AF96-C94E96A9AC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9585249"/>
      </p:ext>
    </p:extLst>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DB31C80-7FF6-4781-9008-B56437BA2256}" type="datetimeFigureOut">
              <a:rPr lang="en-US" smtClean="0">
                <a:solidFill>
                  <a:prstClr val="black">
                    <a:tint val="75000"/>
                  </a:prstClr>
                </a:solidFill>
              </a:rPr>
              <a:pPr/>
              <a:t>11/3/2016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D08E053-44BF-45A6-A2A6-3C299550C15B}" type="slidenum">
              <a:rPr lang="en-US" smtClean="0">
                <a:solidFill>
                  <a:prstClr val="black">
                    <a:tint val="75000"/>
                  </a:prstClr>
                </a:solidFill>
              </a:rPr>
              <a:pPr/>
              <a:t>‹#›</a:t>
            </a:fld>
            <a:endParaRPr lang="en-US">
              <a:solidFill>
                <a:prstClr val="black">
                  <a:tint val="75000"/>
                </a:prstClr>
              </a:solidFill>
            </a:endParaRPr>
          </a:p>
        </p:txBody>
      </p:sp>
      <p:sp>
        <p:nvSpPr>
          <p:cNvPr id="11" name="Content Placeholder 2"/>
          <p:cNvSpPr>
            <a:spLocks noGrp="1"/>
          </p:cNvSpPr>
          <p:nvPr>
            <p:ph idx="13"/>
          </p:nvPr>
        </p:nvSpPr>
        <p:spPr>
          <a:xfrm>
            <a:off x="1600200" y="853108"/>
            <a:ext cx="7239000" cy="5867400"/>
          </a:xfrm>
        </p:spPr>
        <p:txBody>
          <a:bodyPr/>
          <a:lstStyle>
            <a:lvl1pPr>
              <a:defRPr sz="3200">
                <a:latin typeface="Lexia" panose="00000400000000000000" pitchFamily="2" charset="0"/>
              </a:defRPr>
            </a:lvl1pPr>
            <a:lvl2pPr>
              <a:defRPr sz="2800">
                <a:latin typeface="Lexia" panose="00000400000000000000" pitchFamily="2" charset="0"/>
              </a:defRPr>
            </a:lvl2pPr>
            <a:lvl3pPr>
              <a:defRPr sz="2400">
                <a:latin typeface="Lexia" panose="00000400000000000000" pitchFamily="2" charset="0"/>
              </a:defRPr>
            </a:lvl3pPr>
            <a:lvl4pPr>
              <a:defRPr sz="2000">
                <a:latin typeface="Lexia" panose="00000400000000000000" pitchFamily="2" charset="0"/>
              </a:defRPr>
            </a:lvl4pPr>
            <a:lvl5pPr>
              <a:defRPr sz="2000">
                <a:latin typeface="Lexia" panose="00000400000000000000" pitchFamily="2"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53994029"/>
      </p:ext>
    </p:extLst>
  </p:cSld>
  <p:clrMapOvr>
    <a:masterClrMapping/>
  </p:clrMapOvr>
  <p:transition spd="med">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7" name="Content Placeholder 2"/>
          <p:cNvSpPr>
            <a:spLocks noGrp="1"/>
          </p:cNvSpPr>
          <p:nvPr>
            <p:ph idx="13"/>
          </p:nvPr>
        </p:nvSpPr>
        <p:spPr>
          <a:xfrm>
            <a:off x="1600200" y="985628"/>
            <a:ext cx="7239000" cy="5567572"/>
          </a:xfrm>
        </p:spPr>
        <p:txBody>
          <a:bodyPr/>
          <a:lstStyle>
            <a:lvl1pPr>
              <a:defRPr sz="3200">
                <a:latin typeface="Lexia" panose="00000400000000000000" pitchFamily="2" charset="0"/>
              </a:defRPr>
            </a:lvl1pPr>
            <a:lvl2pPr>
              <a:defRPr sz="2800">
                <a:latin typeface="Lexia" panose="00000400000000000000" pitchFamily="2" charset="0"/>
              </a:defRPr>
            </a:lvl2pPr>
            <a:lvl3pPr>
              <a:defRPr sz="2400">
                <a:latin typeface="Lexia" panose="00000400000000000000" pitchFamily="2" charset="0"/>
              </a:defRPr>
            </a:lvl3pPr>
            <a:lvl4pPr>
              <a:defRPr sz="2000">
                <a:latin typeface="Lexia" panose="00000400000000000000" pitchFamily="2" charset="0"/>
              </a:defRPr>
            </a:lvl4pPr>
            <a:lvl5pPr>
              <a:defRPr sz="2000">
                <a:latin typeface="Lexia" panose="00000400000000000000" pitchFamily="2"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15039813"/>
      </p:ext>
    </p:extLst>
  </p:cSld>
  <p:clrMapOvr>
    <a:masterClrMapping/>
  </p:clrMapOvr>
  <p:transition spd="med">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17" name="Text Placeholder 16"/>
          <p:cNvSpPr>
            <a:spLocks noGrp="1"/>
          </p:cNvSpPr>
          <p:nvPr>
            <p:ph type="body" sz="quarter" idx="10"/>
          </p:nvPr>
        </p:nvSpPr>
        <p:spPr>
          <a:xfrm>
            <a:off x="301488" y="381000"/>
            <a:ext cx="8534400" cy="6172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91510769"/>
      </p:ext>
    </p:extLst>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3433949"/>
      </p:ext>
    </p:extLst>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2983074"/>
      </p:ext>
    </p:extLst>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26201367"/>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475516" y="1025250"/>
            <a:ext cx="7848600" cy="6274148"/>
          </a:xfrm>
          <a:noFill/>
          <a:ln w="25400">
            <a:noFill/>
          </a:ln>
        </p:spPr>
        <p:txBody>
          <a:bodyPr/>
          <a:lstStyle>
            <a:lvl1pPr>
              <a:defRPr>
                <a:latin typeface="Lexia" panose="00000400000000000000" pitchFamily="2" charset="0"/>
                <a:cs typeface="Segoe UI" panose="020B0502040204020203" pitchFamily="34" charset="0"/>
              </a:defRPr>
            </a:lvl1pPr>
            <a:lvl2pPr>
              <a:defRPr>
                <a:latin typeface="Lexia" panose="00000400000000000000" pitchFamily="2" charset="0"/>
                <a:cs typeface="Segoe UI" panose="020B0502040204020203" pitchFamily="34" charset="0"/>
              </a:defRPr>
            </a:lvl2pPr>
            <a:lvl3pPr>
              <a:defRPr>
                <a:latin typeface="Lexia" panose="00000400000000000000" pitchFamily="2" charset="0"/>
                <a:cs typeface="Segoe UI" panose="020B0502040204020203" pitchFamily="34" charset="0"/>
              </a:defRPr>
            </a:lvl3pPr>
            <a:lvl4pPr>
              <a:defRPr>
                <a:latin typeface="Lexia" panose="00000400000000000000" pitchFamily="2" charset="0"/>
                <a:cs typeface="Segoe UI" panose="020B0502040204020203" pitchFamily="34" charset="0"/>
              </a:defRPr>
            </a:lvl4pPr>
            <a:lvl5pPr>
              <a:defRPr>
                <a:latin typeface="Lexia" panose="00000400000000000000" pitchFamily="2" charset="0"/>
                <a:cs typeface="Segoe UI" panose="020B0502040204020203" pitchFamily="34" charset="0"/>
              </a:defRPr>
            </a:lvl5pPr>
          </a:lstStyle>
          <a:p>
            <a:pPr lvl="0"/>
            <a:r>
              <a:rPr lang="en-US" dirty="0" smtClean="0"/>
              <a:t> 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23669912"/>
      </p:ext>
    </p:extLst>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pic>
        <p:nvPicPr>
          <p:cNvPr id="23" name="Picture 15" descr="PB Logo Yellow"/>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rightnessContrast bright="-63000"/>
                    </a14:imgEffect>
                  </a14:imgLayer>
                </a14:imgProps>
              </a:ext>
            </a:extLst>
          </a:blip>
          <a:srcRect/>
          <a:stretch>
            <a:fillRect/>
          </a:stretch>
        </p:blipFill>
        <p:spPr bwMode="auto">
          <a:xfrm>
            <a:off x="7837715" y="6359390"/>
            <a:ext cx="1228725" cy="550862"/>
          </a:xfrm>
          <a:prstGeom prst="rect">
            <a:avLst/>
          </a:prstGeom>
          <a:noFill/>
          <a:ln w="9525">
            <a:noFill/>
            <a:miter lim="800000"/>
            <a:headEnd/>
            <a:tailEnd/>
          </a:ln>
        </p:spPr>
      </p:pic>
      <p:sp>
        <p:nvSpPr>
          <p:cNvPr id="10" name="Text Placeholder 9"/>
          <p:cNvSpPr>
            <a:spLocks noGrp="1"/>
          </p:cNvSpPr>
          <p:nvPr>
            <p:ph type="body" sz="quarter" idx="10"/>
          </p:nvPr>
        </p:nvSpPr>
        <p:spPr>
          <a:xfrm>
            <a:off x="1593580" y="957472"/>
            <a:ext cx="6781800" cy="5491163"/>
          </a:xfrm>
        </p:spPr>
        <p:txBody>
          <a:bodyPr/>
          <a:lstStyle>
            <a:lvl1pPr>
              <a:defRPr>
                <a:latin typeface="Lexia" panose="00000400000000000000" pitchFamily="2" charset="0"/>
              </a:defRPr>
            </a:lvl1pPr>
            <a:lvl2pPr>
              <a:defRPr>
                <a:latin typeface="Lexia" panose="00000400000000000000" pitchFamily="2" charset="0"/>
              </a:defRPr>
            </a:lvl2pPr>
            <a:lvl3pPr>
              <a:defRPr>
                <a:latin typeface="Lexia" panose="00000400000000000000" pitchFamily="2" charset="0"/>
              </a:defRPr>
            </a:lvl3pPr>
            <a:lvl4pPr>
              <a:defRPr>
                <a:latin typeface="Lexia" panose="00000400000000000000" pitchFamily="2" charset="0"/>
              </a:defRPr>
            </a:lvl4pPr>
            <a:lvl5pPr>
              <a:defRPr>
                <a:latin typeface="Lexia" panose="00000400000000000000" pitchFamily="2"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14339878"/>
      </p:ext>
    </p:extLst>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764874-546E-4DED-9EAF-64C51A415ACD}" type="datetimeFigureOut">
              <a:rPr lang="en-US" smtClean="0">
                <a:solidFill>
                  <a:prstClr val="black">
                    <a:tint val="75000"/>
                  </a:prstClr>
                </a:solidFill>
              </a:rPr>
              <a:pPr/>
              <a:t>11/3/2016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EE0B3C9-C1FF-4385-AF96-C94E96A9ACA0}" type="slidenum">
              <a:rPr lang="en-US" smtClean="0">
                <a:solidFill>
                  <a:prstClr val="black">
                    <a:tint val="75000"/>
                  </a:prstClr>
                </a:solidFill>
              </a:rPr>
              <a:pPr/>
              <a:t>‹#›</a:t>
            </a:fld>
            <a:endParaRPr lang="en-US">
              <a:solidFill>
                <a:prstClr val="black">
                  <a:tint val="75000"/>
                </a:prstClr>
              </a:solidFill>
            </a:endParaRPr>
          </a:p>
        </p:txBody>
      </p:sp>
      <p:sp>
        <p:nvSpPr>
          <p:cNvPr id="8" name="Rectangle 7"/>
          <p:cNvSpPr/>
          <p:nvPr userDrawn="1"/>
        </p:nvSpPr>
        <p:spPr>
          <a:xfrm>
            <a:off x="1298713" y="685800"/>
            <a:ext cx="8455089" cy="6172200"/>
          </a:xfrm>
          <a:prstGeom prst="rect">
            <a:avLst/>
          </a:prstGeom>
          <a:solidFill>
            <a:schemeClr val="bg1"/>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a</a:t>
            </a:r>
            <a:endParaRPr lang="en-US" dirty="0">
              <a:solidFill>
                <a:prstClr val="white"/>
              </a:solidFill>
            </a:endParaRPr>
          </a:p>
        </p:txBody>
      </p:sp>
      <p:sp>
        <p:nvSpPr>
          <p:cNvPr id="11" name="Content Placeholder 2"/>
          <p:cNvSpPr>
            <a:spLocks noGrp="1"/>
          </p:cNvSpPr>
          <p:nvPr>
            <p:ph idx="1"/>
          </p:nvPr>
        </p:nvSpPr>
        <p:spPr>
          <a:xfrm>
            <a:off x="762000" y="904910"/>
            <a:ext cx="7863505" cy="5733979"/>
          </a:xfrm>
        </p:spPr>
        <p:txBody>
          <a:bodyPr/>
          <a:lstStyle>
            <a:lvl1pPr>
              <a:defRPr>
                <a:latin typeface="Lexia" panose="00000400000000000000" pitchFamily="2" charset="0"/>
              </a:defRPr>
            </a:lvl1pPr>
            <a:lvl2pPr>
              <a:defRPr>
                <a:latin typeface="Lexia" panose="00000400000000000000" pitchFamily="2" charset="0"/>
              </a:defRPr>
            </a:lvl2pPr>
            <a:lvl3pPr>
              <a:defRPr>
                <a:latin typeface="Lexia" panose="00000400000000000000" pitchFamily="2" charset="0"/>
              </a:defRPr>
            </a:lvl3pPr>
            <a:lvl4pPr>
              <a:defRPr>
                <a:latin typeface="Lexia" panose="00000400000000000000" pitchFamily="2" charset="0"/>
              </a:defRPr>
            </a:lvl4pPr>
            <a:lvl5pPr>
              <a:defRPr>
                <a:latin typeface="Lexia" panose="00000400000000000000" pitchFamily="2"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3127525"/>
      </p:ext>
    </p:extLst>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2366" y="962588"/>
            <a:ext cx="7239000" cy="54382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57521805"/>
      </p:ext>
    </p:extLst>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EE0B3C9-C1FF-4385-AF96-C94E96A9ACA0}" type="slidenum">
              <a:rPr lang="en-US" smtClean="0">
                <a:solidFill>
                  <a:prstClr val="black">
                    <a:tint val="75000"/>
                  </a:prstClr>
                </a:solidFill>
              </a:rPr>
              <a:pPr/>
              <a:t>‹#›</a:t>
            </a:fld>
            <a:endParaRPr lang="en-US">
              <a:solidFill>
                <a:prstClr val="black">
                  <a:tint val="75000"/>
                </a:prstClr>
              </a:solidFill>
            </a:endParaRPr>
          </a:p>
        </p:txBody>
      </p:sp>
      <p:sp>
        <p:nvSpPr>
          <p:cNvPr id="17" name="Content Placeholder 2"/>
          <p:cNvSpPr>
            <a:spLocks noGrp="1"/>
          </p:cNvSpPr>
          <p:nvPr>
            <p:ph idx="13"/>
          </p:nvPr>
        </p:nvSpPr>
        <p:spPr>
          <a:xfrm>
            <a:off x="1592366" y="856572"/>
            <a:ext cx="7239000" cy="5867400"/>
          </a:xfrm>
        </p:spPr>
        <p:txBody>
          <a:bodyPr/>
          <a:lstStyle>
            <a:lvl1pPr>
              <a:defRPr sz="3200">
                <a:latin typeface="Optima" panose="020B0502050508020304" pitchFamily="34" charset="0"/>
              </a:defRPr>
            </a:lvl1pPr>
            <a:lvl2pPr>
              <a:defRPr sz="2800">
                <a:latin typeface="Optima" panose="020B0502050508020304" pitchFamily="34" charset="0"/>
              </a:defRPr>
            </a:lvl2pPr>
            <a:lvl3pPr>
              <a:defRPr sz="2400">
                <a:latin typeface="Optima" panose="020B0502050508020304" pitchFamily="34" charset="0"/>
              </a:defRPr>
            </a:lvl3pPr>
            <a:lvl4pPr>
              <a:defRPr sz="2000">
                <a:latin typeface="Optima" panose="020B0502050508020304" pitchFamily="34" charset="0"/>
              </a:defRPr>
            </a:lvl4pPr>
            <a:lvl5pPr>
              <a:defRPr sz="2000">
                <a:latin typeface="Optima" panose="020B0502050508020304"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1657854"/>
      </p:ext>
    </p:extLst>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764874-546E-4DED-9EAF-64C51A415ACD}" type="datetimeFigureOut">
              <a:rPr lang="en-US" smtClean="0">
                <a:solidFill>
                  <a:prstClr val="black">
                    <a:tint val="75000"/>
                  </a:prstClr>
                </a:solidFill>
              </a:rPr>
              <a:pPr/>
              <a:t>11/3/2016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E0B3C9-C1FF-4385-AF96-C94E96A9ACA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71768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79" r:id="rId4"/>
    <p:sldLayoutId id="2147483666" r:id="rId5"/>
    <p:sldLayoutId id="2147483667" r:id="rId6"/>
    <p:sldLayoutId id="2147483669" r:id="rId7"/>
    <p:sldLayoutId id="2147483670" r:id="rId8"/>
    <p:sldLayoutId id="2147483671" r:id="rId9"/>
    <p:sldLayoutId id="2147483672" r:id="rId10"/>
    <p:sldLayoutId id="2147483673" r:id="rId11"/>
    <p:sldLayoutId id="2147483678" r:id="rId12"/>
  </p:sldLayoutIdLst>
  <p:transition spd="med">
    <p:fade/>
  </p:transition>
  <p:timing>
    <p:tnLst>
      <p:par>
        <p:cTn id="1" dur="indefinite" restart="never" nodeType="tmRoot"/>
      </p:par>
    </p:tnLst>
  </p:timing>
  <p:txStyles>
    <p:titleStyle>
      <a:lvl1pPr algn="l" defTabSz="914400" rtl="0" eaLnBrk="1" latinLnBrk="0" hangingPunct="1">
        <a:spcBef>
          <a:spcPct val="20000"/>
        </a:spcBef>
        <a:buFont typeface="Arial" panose="020B0604020202020204" pitchFamily="34" charset="0"/>
        <a:buNone/>
        <a:defRPr lang="en-US" sz="3200" kern="1200" dirty="0">
          <a:solidFill>
            <a:schemeClr val="tx1"/>
          </a:solidFill>
          <a:latin typeface="Lexia" panose="00000400000000000000" pitchFamily="2" charset="0"/>
          <a:ea typeface="+mn-ea"/>
          <a:cs typeface="Segoe UI" panose="020B0502040204020203"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Lexia" panose="00000400000000000000" pitchFamily="2" charset="0"/>
          <a:ea typeface="+mn-ea"/>
          <a:cs typeface="Segoe UI" panose="020B0502040204020203"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Lexia" panose="00000400000000000000" pitchFamily="2" charset="0"/>
          <a:ea typeface="+mn-ea"/>
          <a:cs typeface="Segoe UI" panose="020B0502040204020203"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Lexia" panose="00000400000000000000" pitchFamily="2" charset="0"/>
          <a:ea typeface="+mn-ea"/>
          <a:cs typeface="Segoe UI" panose="020B0502040204020203"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Lexia" panose="00000400000000000000" pitchFamily="2" charset="0"/>
          <a:ea typeface="+mn-ea"/>
          <a:cs typeface="Segoe UI" panose="020B0502040204020203"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Lexia" panose="00000400000000000000" pitchFamily="2" charset="0"/>
          <a:ea typeface="+mn-ea"/>
          <a:cs typeface="Segoe UI"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52400"/>
            <a:ext cx="9082315" cy="6858000"/>
          </a:xfrm>
          <a:prstGeom prst="rect">
            <a:avLst/>
          </a:prstGeom>
        </p:spPr>
      </p:pic>
      <p:sp>
        <p:nvSpPr>
          <p:cNvPr id="5" name="Rectangle 4"/>
          <p:cNvSpPr/>
          <p:nvPr/>
        </p:nvSpPr>
        <p:spPr>
          <a:xfrm>
            <a:off x="0" y="4114800"/>
            <a:ext cx="9144000" cy="2743202"/>
          </a:xfrm>
          <a:prstGeom prst="rect">
            <a:avLst/>
          </a:prstGeom>
          <a:solidFill>
            <a:srgbClr val="000F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14394" y="4771572"/>
            <a:ext cx="8309430" cy="838200"/>
          </a:xfrm>
        </p:spPr>
        <p:txBody>
          <a:bodyPr>
            <a:noAutofit/>
          </a:bodyPr>
          <a:lstStyle/>
          <a:p>
            <a:pPr>
              <a:spcBef>
                <a:spcPts val="0"/>
              </a:spcBef>
            </a:pPr>
            <a:r>
              <a:rPr lang="en-US" sz="4000" b="1" dirty="0" smtClean="0">
                <a:solidFill>
                  <a:srgbClr val="FF0000"/>
                </a:solidFill>
                <a:cs typeface="Adobe Devanagari" pitchFamily="18" charset="0"/>
              </a:rPr>
              <a:t/>
            </a:r>
            <a:br>
              <a:rPr lang="en-US" sz="4000" b="1" dirty="0" smtClean="0">
                <a:solidFill>
                  <a:srgbClr val="FF0000"/>
                </a:solidFill>
                <a:cs typeface="Adobe Devanagari" pitchFamily="18" charset="0"/>
              </a:rPr>
            </a:br>
            <a:r>
              <a:rPr lang="en-US" sz="2400" b="1" dirty="0" smtClean="0">
                <a:solidFill>
                  <a:schemeClr val="accent4">
                    <a:lumMod val="40000"/>
                    <a:lumOff val="60000"/>
                  </a:schemeClr>
                </a:solidFill>
                <a:cs typeface="Adobe Devanagari" pitchFamily="18" charset="0"/>
              </a:rPr>
              <a:t> </a:t>
            </a:r>
            <a:r>
              <a:rPr lang="en-US" sz="2800" b="1" dirty="0" smtClean="0">
                <a:solidFill>
                  <a:schemeClr val="accent4">
                    <a:lumMod val="40000"/>
                    <a:lumOff val="60000"/>
                  </a:schemeClr>
                </a:solidFill>
                <a:cs typeface="Adobe Devanagari" pitchFamily="18" charset="0"/>
              </a:rPr>
              <a:t>RESOURCES FOR ANY TIME OF YEAR 3</a:t>
            </a:r>
            <a:r>
              <a:rPr lang="en-US" sz="3200" b="1" dirty="0" smtClean="0">
                <a:solidFill>
                  <a:srgbClr val="FF0000"/>
                </a:solidFill>
                <a:cs typeface="Adobe Devanagari" pitchFamily="18" charset="0"/>
              </a:rPr>
              <a:t/>
            </a:r>
            <a:br>
              <a:rPr lang="en-US" sz="3200" b="1" dirty="0" smtClean="0">
                <a:solidFill>
                  <a:srgbClr val="FF0000"/>
                </a:solidFill>
                <a:cs typeface="Adobe Devanagari" pitchFamily="18" charset="0"/>
              </a:rPr>
            </a:br>
            <a:endParaRPr lang="en-US" sz="2000" b="1" dirty="0">
              <a:solidFill>
                <a:schemeClr val="bg1">
                  <a:lumMod val="95000"/>
                </a:schemeClr>
              </a:solidFill>
              <a:latin typeface="Charlemagne Std" pitchFamily="82" charset="0"/>
              <a:cs typeface="Adobe Devanagari" pitchFamily="18" charset="0"/>
            </a:endParaRPr>
          </a:p>
        </p:txBody>
      </p:sp>
      <p:pic>
        <p:nvPicPr>
          <p:cNvPr id="23" name="Picture 22"/>
          <p:cNvPicPr>
            <a:picLocks noChangeAspect="1"/>
          </p:cNvPicPr>
          <p:nvPr/>
        </p:nvPicPr>
        <p:blipFill>
          <a:blip r:embed="rId4" cstate="print">
            <a:duotone>
              <a:prstClr val="black"/>
              <a:schemeClr val="accent1">
                <a:tint val="45000"/>
                <a:satMod val="400000"/>
              </a:schemeClr>
            </a:duotone>
            <a:extLst>
              <a:ext uri="{BEBA8EAE-BF5A-486C-A8C5-ECC9F3942E4B}">
                <a14:imgProps xmlns:a14="http://schemas.microsoft.com/office/drawing/2010/main">
                  <a14:imgLayer r:embed="rId5">
                    <a14:imgEffect>
                      <a14:colorTemperature colorTemp="1500"/>
                    </a14:imgEffect>
                    <a14:imgEffect>
                      <a14:saturation sat="400000"/>
                    </a14:imgEffect>
                    <a14:imgEffect>
                      <a14:brightnessContrast bright="-2000" contrast="1000"/>
                    </a14:imgEffect>
                  </a14:imgLayer>
                </a14:imgProps>
              </a:ext>
              <a:ext uri="{28A0092B-C50C-407E-A947-70E740481C1C}">
                <a14:useLocalDpi xmlns:a14="http://schemas.microsoft.com/office/drawing/2010/main" val="0"/>
              </a:ext>
            </a:extLst>
          </a:blip>
          <a:stretch>
            <a:fillRect/>
          </a:stretch>
        </p:blipFill>
        <p:spPr>
          <a:xfrm>
            <a:off x="3276600" y="4007830"/>
            <a:ext cx="2576286" cy="589494"/>
          </a:xfrm>
          <a:prstGeom prst="rect">
            <a:avLst/>
          </a:prstGeom>
          <a:noFill/>
          <a:ln w="9525">
            <a:noFill/>
          </a:ln>
        </p:spPr>
      </p:pic>
    </p:spTree>
    <p:extLst>
      <p:ext uri="{BB962C8B-B14F-4D97-AF65-F5344CB8AC3E}">
        <p14:creationId xmlns:p14="http://schemas.microsoft.com/office/powerpoint/2010/main" val="578782837"/>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Rectangle 3"/>
          <p:cNvSpPr/>
          <p:nvPr/>
        </p:nvSpPr>
        <p:spPr>
          <a:xfrm>
            <a:off x="457200" y="403921"/>
            <a:ext cx="8077200" cy="1692771"/>
          </a:xfrm>
          <a:prstGeom prst="rect">
            <a:avLst/>
          </a:prstGeom>
        </p:spPr>
        <p:txBody>
          <a:bodyPr wrap="square">
            <a:spAutoFit/>
          </a:bodyPr>
          <a:lstStyle/>
          <a:p>
            <a:r>
              <a:rPr lang="en-US" sz="3200" b="1" dirty="0" smtClean="0">
                <a:solidFill>
                  <a:srgbClr val="0747A5"/>
                </a:solidFill>
                <a:latin typeface="Lexia" panose="00000400000000000000" pitchFamily="2" charset="0"/>
              </a:rPr>
              <a:t>Spreading the Light: </a:t>
            </a:r>
            <a:br>
              <a:rPr lang="en-US" sz="3200" b="1" dirty="0" smtClean="0">
                <a:solidFill>
                  <a:srgbClr val="0747A5"/>
                </a:solidFill>
                <a:latin typeface="Lexia" panose="00000400000000000000" pitchFamily="2" charset="0"/>
              </a:rPr>
            </a:br>
            <a:r>
              <a:rPr lang="en-US" sz="3200" b="1" dirty="0" smtClean="0">
                <a:solidFill>
                  <a:srgbClr val="0747A5"/>
                </a:solidFill>
                <a:latin typeface="Lexia" panose="00000400000000000000" pitchFamily="2" charset="0"/>
              </a:rPr>
              <a:t>Honoring Our Servant Leaders</a:t>
            </a:r>
            <a:endParaRPr lang="en-US" sz="3200" b="1" dirty="0">
              <a:solidFill>
                <a:srgbClr val="0747A5"/>
              </a:solidFill>
              <a:latin typeface="Lexia" panose="00000400000000000000" pitchFamily="2" charset="0"/>
            </a:endParaRPr>
          </a:p>
          <a:p>
            <a:endParaRPr lang="en-US" sz="4000" b="1" dirty="0">
              <a:solidFill>
                <a:srgbClr val="004A82"/>
              </a:solidFill>
              <a:latin typeface="Gabriola" panose="04040605051002020D02" pitchFamily="82" charset="0"/>
            </a:endParaRPr>
          </a:p>
        </p:txBody>
      </p:sp>
      <p:sp>
        <p:nvSpPr>
          <p:cNvPr id="20" name="Rectangle 19"/>
          <p:cNvSpPr/>
          <p:nvPr/>
        </p:nvSpPr>
        <p:spPr>
          <a:xfrm>
            <a:off x="486231" y="1652002"/>
            <a:ext cx="6066969" cy="2677656"/>
          </a:xfrm>
          <a:prstGeom prst="rect">
            <a:avLst/>
          </a:prstGeom>
        </p:spPr>
        <p:txBody>
          <a:bodyPr wrap="square">
            <a:spAutoFit/>
          </a:bodyPr>
          <a:lstStyle/>
          <a:p>
            <a:r>
              <a:rPr lang="en-US" sz="2000" b="1" dirty="0" smtClean="0">
                <a:solidFill>
                  <a:srgbClr val="0146AB"/>
                </a:solidFill>
                <a:latin typeface="Lexia" panose="00000400000000000000" pitchFamily="2" charset="0"/>
                <a:cs typeface="Segoe UI" panose="020B0502040204020203" pitchFamily="34" charset="0"/>
              </a:rPr>
              <a:t> </a:t>
            </a:r>
            <a:endParaRPr lang="en-US" sz="2000" b="1" dirty="0">
              <a:solidFill>
                <a:srgbClr val="0146AB"/>
              </a:solidFill>
              <a:latin typeface="Lexia" panose="00000400000000000000" pitchFamily="2" charset="0"/>
              <a:cs typeface="Segoe UI" panose="020B0502040204020203" pitchFamily="34" charset="0"/>
            </a:endParaRPr>
          </a:p>
          <a:p>
            <a:r>
              <a:rPr lang="en-US" sz="2000" dirty="0" smtClean="0">
                <a:solidFill>
                  <a:schemeClr val="bg2">
                    <a:lumMod val="50000"/>
                  </a:schemeClr>
                </a:solidFill>
                <a:latin typeface="Lexia" panose="00000400000000000000" pitchFamily="2" charset="0"/>
                <a:cs typeface="Segoe UI" panose="020B0502040204020203" pitchFamily="34" charset="0"/>
              </a:rPr>
              <a:t>Items </a:t>
            </a:r>
            <a:r>
              <a:rPr lang="en-US" sz="2000" dirty="0">
                <a:solidFill>
                  <a:schemeClr val="bg2">
                    <a:lumMod val="50000"/>
                  </a:schemeClr>
                </a:solidFill>
                <a:latin typeface="Lexia" panose="00000400000000000000" pitchFamily="2" charset="0"/>
                <a:cs typeface="Segoe UI" panose="020B0502040204020203" pitchFamily="34" charset="0"/>
              </a:rPr>
              <a:t>needed: candles, a full-length mirror, lighter(s), and table. Set up the candles on the table with the mirror either propped or hung behind it so that the reflections of the lit candles will be visible to participants.</a:t>
            </a:r>
          </a:p>
          <a:p>
            <a:endParaRPr lang="en-US" sz="2400" dirty="0" smtClean="0">
              <a:latin typeface="Segoe UI" panose="020B0502040204020203" pitchFamily="34" charset="0"/>
              <a:cs typeface="Segoe UI" panose="020B0502040204020203" pitchFamily="34" charset="0"/>
            </a:endParaRPr>
          </a:p>
          <a:p>
            <a:endParaRPr lang="en-US" sz="2400" dirty="0">
              <a:latin typeface="Segoe UI" panose="020B0502040204020203" pitchFamily="34" charset="0"/>
              <a:cs typeface="Segoe UI" panose="020B0502040204020203"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7342" y="4659075"/>
            <a:ext cx="1133858" cy="1600203"/>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8587" y="5459176"/>
            <a:ext cx="782902" cy="1104902"/>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3016" y="3363672"/>
            <a:ext cx="1133858" cy="1600203"/>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3016" y="685800"/>
            <a:ext cx="878841" cy="124030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24706" y="4132272"/>
            <a:ext cx="746554" cy="1053605"/>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91857" y="5554005"/>
            <a:ext cx="746554" cy="1053605"/>
          </a:xfrm>
          <a:prstGeom prst="rect">
            <a:avLst/>
          </a:prstGeom>
        </p:spPr>
      </p:pic>
    </p:spTree>
    <p:extLst>
      <p:ext uri="{BB962C8B-B14F-4D97-AF65-F5344CB8AC3E}">
        <p14:creationId xmlns:p14="http://schemas.microsoft.com/office/powerpoint/2010/main" val="3170692522"/>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2200" y="4876800"/>
            <a:ext cx="6781800" cy="1828800"/>
          </a:xfrm>
          <a:prstGeom prst="rect">
            <a:avLst/>
          </a:prstGeom>
        </p:spPr>
      </p:pic>
      <p:sp>
        <p:nvSpPr>
          <p:cNvPr id="2" name="Text Placeholder 1"/>
          <p:cNvSpPr>
            <a:spLocks noGrp="1"/>
          </p:cNvSpPr>
          <p:nvPr>
            <p:ph type="body" sz="quarter" idx="4294967295"/>
          </p:nvPr>
        </p:nvSpPr>
        <p:spPr>
          <a:xfrm>
            <a:off x="482253" y="245096"/>
            <a:ext cx="4927947" cy="4098304"/>
          </a:xfrm>
        </p:spPr>
        <p:txBody>
          <a:bodyPr>
            <a:normAutofit/>
          </a:bodyPr>
          <a:lstStyle/>
          <a:p>
            <a:pPr marL="0" indent="0">
              <a:buNone/>
            </a:pPr>
            <a:endParaRPr lang="en-US" sz="1100" b="1" dirty="0">
              <a:solidFill>
                <a:srgbClr val="0747A5"/>
              </a:solidFill>
              <a:latin typeface="Gabriola" panose="04040605051002020D02" pitchFamily="82" charset="0"/>
              <a:cs typeface="+mn-cs"/>
            </a:endParaRPr>
          </a:p>
          <a:p>
            <a:pPr marL="0" indent="0">
              <a:buNone/>
            </a:pPr>
            <a:r>
              <a:rPr lang="en-US" sz="2400" b="1" dirty="0">
                <a:solidFill>
                  <a:srgbClr val="0747A5"/>
                </a:solidFill>
                <a:cs typeface="+mn-cs"/>
              </a:rPr>
              <a:t>Reading:</a:t>
            </a:r>
          </a:p>
          <a:p>
            <a:pPr marL="0" indent="0">
              <a:buNone/>
            </a:pPr>
            <a:endParaRPr lang="en-US" sz="1400" b="1" dirty="0">
              <a:solidFill>
                <a:srgbClr val="0747A5"/>
              </a:solidFill>
              <a:latin typeface="Gabriola" panose="04040605051002020D02" pitchFamily="82" charset="0"/>
              <a:cs typeface="+mn-cs"/>
            </a:endParaRPr>
          </a:p>
          <a:p>
            <a:pPr marL="0" indent="0">
              <a:buNone/>
            </a:pPr>
            <a:r>
              <a:rPr lang="en-US" sz="2400" b="1" dirty="0"/>
              <a:t>The Sun Never Says</a:t>
            </a:r>
            <a:r>
              <a:rPr lang="en-US" sz="2400" dirty="0"/>
              <a:t>, by hafiz</a:t>
            </a:r>
          </a:p>
          <a:p>
            <a:pPr marL="0" indent="0">
              <a:buNone/>
            </a:pPr>
            <a:r>
              <a:rPr lang="en-US" sz="2400" dirty="0"/>
              <a:t>Even after all this time</a:t>
            </a:r>
          </a:p>
          <a:p>
            <a:pPr marL="0" indent="0">
              <a:buNone/>
            </a:pPr>
            <a:r>
              <a:rPr lang="en-US" sz="2400" dirty="0"/>
              <a:t>The sun never says to the earth,</a:t>
            </a:r>
          </a:p>
          <a:p>
            <a:pPr marL="0" indent="0">
              <a:buNone/>
            </a:pPr>
            <a:r>
              <a:rPr lang="en-US" sz="2400" dirty="0"/>
              <a:t>“You owe me.”</a:t>
            </a:r>
          </a:p>
          <a:p>
            <a:pPr marL="0" indent="0">
              <a:buNone/>
            </a:pPr>
            <a:r>
              <a:rPr lang="en-US" sz="2400" dirty="0"/>
              <a:t>Look what happens with </a:t>
            </a:r>
          </a:p>
          <a:p>
            <a:pPr marL="0" indent="0">
              <a:buNone/>
            </a:pPr>
            <a:r>
              <a:rPr lang="en-US" sz="2400" dirty="0"/>
              <a:t>A love like that,</a:t>
            </a:r>
          </a:p>
          <a:p>
            <a:pPr marL="0" indent="0">
              <a:buNone/>
            </a:pPr>
            <a:r>
              <a:rPr lang="en-US" sz="2400" dirty="0"/>
              <a:t>It lights the whole sky</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248399" y="2291853"/>
            <a:ext cx="2416591" cy="415757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71886" y="838200"/>
            <a:ext cx="1600200" cy="2133599"/>
          </a:xfrm>
          <a:prstGeom prst="rect">
            <a:avLst/>
          </a:prstGeom>
        </p:spPr>
      </p:pic>
    </p:spTree>
    <p:extLst>
      <p:ext uri="{BB962C8B-B14F-4D97-AF65-F5344CB8AC3E}">
        <p14:creationId xmlns:p14="http://schemas.microsoft.com/office/powerpoint/2010/main" val="1754238401"/>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490170" y="489852"/>
            <a:ext cx="8534400" cy="5032824"/>
          </a:xfrm>
        </p:spPr>
        <p:txBody>
          <a:bodyPr>
            <a:normAutofit/>
          </a:bodyPr>
          <a:lstStyle/>
          <a:p>
            <a:pPr marL="0" indent="0">
              <a:buNone/>
            </a:pPr>
            <a:r>
              <a:rPr lang="en-US" sz="2400" b="1" dirty="0" smtClean="0">
                <a:solidFill>
                  <a:srgbClr val="0747A5"/>
                </a:solidFill>
                <a:cs typeface="+mn-cs"/>
              </a:rPr>
              <a:t>One</a:t>
            </a:r>
            <a:r>
              <a:rPr lang="en-US" sz="2400" b="1" dirty="0" smtClean="0">
                <a:solidFill>
                  <a:srgbClr val="0747A5"/>
                </a:solidFill>
                <a:cs typeface="+mn-cs"/>
              </a:rPr>
              <a:t>: </a:t>
            </a:r>
          </a:p>
          <a:p>
            <a:pPr marL="0" indent="0">
              <a:buNone/>
            </a:pPr>
            <a:r>
              <a:rPr lang="en-US" sz="2400" dirty="0" smtClean="0"/>
              <a:t>American novelist Edith Wharton once wrote, </a:t>
            </a:r>
            <a:r>
              <a:rPr lang="en-US" sz="2400" dirty="0"/>
              <a:t/>
            </a:r>
            <a:br>
              <a:rPr lang="en-US" sz="2400" dirty="0"/>
            </a:br>
            <a:r>
              <a:rPr lang="en-US" sz="2400" dirty="0" smtClean="0"/>
              <a:t>“There are two ways of spreading light: to be the </a:t>
            </a:r>
            <a:br>
              <a:rPr lang="en-US" sz="2400" dirty="0" smtClean="0"/>
            </a:br>
            <a:r>
              <a:rPr lang="en-US" sz="2400" dirty="0" smtClean="0"/>
              <a:t>candle or the mirror that reflects it. “On this day, </a:t>
            </a:r>
            <a:br>
              <a:rPr lang="en-US" sz="2400" dirty="0" smtClean="0"/>
            </a:br>
            <a:r>
              <a:rPr lang="en-US" sz="2400" dirty="0" smtClean="0"/>
              <a:t>we celebrate the ministers and lay employees of </a:t>
            </a:r>
            <a:br>
              <a:rPr lang="en-US" sz="2400" dirty="0" smtClean="0"/>
            </a:br>
            <a:r>
              <a:rPr lang="en-US" sz="2400" dirty="0" smtClean="0"/>
              <a:t>the United Church of Christ who have spent their </a:t>
            </a:r>
            <a:br>
              <a:rPr lang="en-US" sz="2400" dirty="0" smtClean="0"/>
            </a:br>
            <a:r>
              <a:rPr lang="en-US" sz="2400" dirty="0" smtClean="0"/>
              <a:t>lives spreading the light and love of God in communities </a:t>
            </a:r>
            <a:br>
              <a:rPr lang="en-US" sz="2400" dirty="0" smtClean="0"/>
            </a:br>
            <a:r>
              <a:rPr lang="en-US" sz="2400" dirty="0" smtClean="0"/>
              <a:t>of faith around the world. </a:t>
            </a:r>
            <a:r>
              <a:rPr lang="en-US" sz="2400" dirty="0" smtClean="0"/>
              <a:t/>
            </a:r>
            <a:br>
              <a:rPr lang="en-US" sz="2400" dirty="0" smtClean="0"/>
            </a:br>
            <a:r>
              <a:rPr lang="en-US" sz="2400" dirty="0" smtClean="0"/>
              <a:t/>
            </a:r>
            <a:br>
              <a:rPr lang="en-US" sz="2400" dirty="0" smtClean="0"/>
            </a:br>
            <a:r>
              <a:rPr lang="en-US" sz="2400" dirty="0" smtClean="0"/>
              <a:t>Their </a:t>
            </a:r>
            <a:r>
              <a:rPr lang="en-US" sz="2400" dirty="0" smtClean="0"/>
              <a:t>ministries have held us when we were hurting, taught us more about God and </a:t>
            </a:r>
            <a:r>
              <a:rPr lang="en-US" sz="2400" dirty="0" smtClean="0"/>
              <a:t>each </a:t>
            </a:r>
            <a:r>
              <a:rPr lang="en-US" sz="2400" dirty="0" smtClean="0"/>
              <a:t>other, shaped us as believers, and formed us </a:t>
            </a:r>
            <a:r>
              <a:rPr lang="en-US" sz="2400" dirty="0" smtClean="0"/>
              <a:t>into </a:t>
            </a:r>
            <a:r>
              <a:rPr lang="en-US" sz="2400" dirty="0" smtClean="0"/>
              <a:t>people who follow in the pathways of love.  </a:t>
            </a:r>
            <a:endParaRPr lang="en-US" sz="2400" b="1" dirty="0"/>
          </a:p>
        </p:txBody>
      </p:sp>
    </p:spTree>
    <p:extLst>
      <p:ext uri="{BB962C8B-B14F-4D97-AF65-F5344CB8AC3E}">
        <p14:creationId xmlns:p14="http://schemas.microsoft.com/office/powerpoint/2010/main" val="889551894"/>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344718" y="1371600"/>
            <a:ext cx="7891830" cy="6035040"/>
          </a:xfrm>
        </p:spPr>
        <p:txBody>
          <a:bodyPr>
            <a:normAutofit/>
          </a:bodyPr>
          <a:lstStyle/>
          <a:p>
            <a:pPr marL="0" indent="0">
              <a:buNone/>
            </a:pPr>
            <a:endParaRPr lang="en-US" sz="4800" b="1" dirty="0">
              <a:solidFill>
                <a:srgbClr val="0747A5"/>
              </a:solidFill>
              <a:latin typeface="Gabriola" panose="04040605051002020D02" pitchFamily="82" charset="0"/>
              <a:cs typeface="+mn-cs"/>
            </a:endParaRPr>
          </a:p>
          <a:p>
            <a:pPr marL="0" indent="0">
              <a:buNone/>
            </a:pPr>
            <a:r>
              <a:rPr lang="en-US" sz="2400" dirty="0" smtClean="0"/>
              <a:t>As </a:t>
            </a:r>
            <a:r>
              <a:rPr lang="en-US" sz="2400" dirty="0" smtClean="0"/>
              <a:t>we remember these Veterans of the Cross, we also give thanks for the way that the light they have shone continues to be reflected in each one of us.</a:t>
            </a:r>
          </a:p>
          <a:p>
            <a:pPr marL="0" indent="0">
              <a:buNone/>
            </a:pPr>
            <a:endParaRPr lang="en-US" sz="1600" dirty="0"/>
          </a:p>
          <a:p>
            <a:pPr marL="0" indent="0">
              <a:buNone/>
            </a:pPr>
            <a:r>
              <a:rPr lang="en-US" sz="2400" dirty="0"/>
              <a:t>During our time of prayer, you are invited to come forward to this table, to light a candle and offer a prayer of gratitude as you say the name of a minister or lay employee, living or dead, who has been a beacon of light in your life. May we all bear witness to the ways the lights these servant leaders have been are reflected and multiplied in each of us.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228600"/>
            <a:ext cx="9144000" cy="1620000"/>
          </a:xfrm>
          <a:prstGeom prst="rect">
            <a:avLst/>
          </a:prstGeom>
        </p:spPr>
      </p:pic>
    </p:spTree>
    <p:extLst>
      <p:ext uri="{BB962C8B-B14F-4D97-AF65-F5344CB8AC3E}">
        <p14:creationId xmlns:p14="http://schemas.microsoft.com/office/powerpoint/2010/main" val="4017774516"/>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490170" y="388254"/>
            <a:ext cx="7053630" cy="6063342"/>
          </a:xfrm>
        </p:spPr>
        <p:txBody>
          <a:bodyPr>
            <a:normAutofit/>
          </a:bodyPr>
          <a:lstStyle/>
          <a:p>
            <a:pPr marL="0" indent="0">
              <a:spcAft>
                <a:spcPts val="1200"/>
              </a:spcAft>
              <a:buNone/>
            </a:pPr>
            <a:r>
              <a:rPr lang="en-US" b="1" dirty="0">
                <a:solidFill>
                  <a:srgbClr val="0747A5"/>
                </a:solidFill>
                <a:cs typeface="+mn-cs"/>
              </a:rPr>
              <a:t>Time of Prayer and </a:t>
            </a:r>
            <a:r>
              <a:rPr lang="en-US" b="1" dirty="0" smtClean="0">
                <a:solidFill>
                  <a:srgbClr val="0747A5"/>
                </a:solidFill>
                <a:cs typeface="+mn-cs"/>
              </a:rPr>
              <a:t>Candle-Lighting</a:t>
            </a:r>
            <a:r>
              <a:rPr lang="en-US" sz="2400" dirty="0" smtClean="0"/>
              <a:t/>
            </a:r>
            <a:br>
              <a:rPr lang="en-US" sz="2400" dirty="0" smtClean="0"/>
            </a:br>
            <a:r>
              <a:rPr lang="en-US" sz="900" dirty="0" smtClean="0"/>
              <a:t/>
            </a:r>
            <a:br>
              <a:rPr lang="en-US" sz="900" dirty="0" smtClean="0"/>
            </a:br>
            <a:r>
              <a:rPr lang="en-US" sz="2000" dirty="0" smtClean="0"/>
              <a:t>Prayer </a:t>
            </a:r>
            <a:r>
              <a:rPr lang="en-US" sz="2000" dirty="0"/>
              <a:t>of </a:t>
            </a:r>
            <a:r>
              <a:rPr lang="en-US" sz="2000" dirty="0" smtClean="0"/>
              <a:t>Thanksgiving  </a:t>
            </a:r>
            <a:r>
              <a:rPr lang="en-US" sz="2000" dirty="0" smtClean="0"/>
              <a:t/>
            </a:r>
            <a:br>
              <a:rPr lang="en-US" sz="2000" dirty="0" smtClean="0"/>
            </a:br>
            <a:r>
              <a:rPr lang="en-US" sz="1800" dirty="0" smtClean="0">
                <a:solidFill>
                  <a:schemeClr val="bg2">
                    <a:lumMod val="50000"/>
                  </a:schemeClr>
                </a:solidFill>
              </a:rPr>
              <a:t>adapted </a:t>
            </a:r>
            <a:r>
              <a:rPr lang="en-US" sz="1800" dirty="0">
                <a:solidFill>
                  <a:schemeClr val="bg2">
                    <a:lumMod val="50000"/>
                  </a:schemeClr>
                </a:solidFill>
              </a:rPr>
              <a:t>from a prayer by Howard </a:t>
            </a:r>
            <a:r>
              <a:rPr lang="en-US" sz="1800" dirty="0" smtClean="0">
                <a:solidFill>
                  <a:schemeClr val="bg2">
                    <a:lumMod val="50000"/>
                  </a:schemeClr>
                </a:solidFill>
              </a:rPr>
              <a:t>Thurman</a:t>
            </a:r>
            <a:r>
              <a:rPr lang="en-US" sz="2000" dirty="0"/>
              <a:t/>
            </a:r>
            <a:br>
              <a:rPr lang="en-US" sz="2000" dirty="0"/>
            </a:br>
            <a:r>
              <a:rPr lang="en-US" sz="2400" dirty="0" smtClean="0"/>
              <a:t/>
            </a:r>
            <a:br>
              <a:rPr lang="en-US" sz="2400" dirty="0" smtClean="0"/>
            </a:br>
            <a:r>
              <a:rPr lang="en-US" sz="2400" b="1" dirty="0" smtClean="0">
                <a:solidFill>
                  <a:srgbClr val="0747A5"/>
                </a:solidFill>
              </a:rPr>
              <a:t>One</a:t>
            </a:r>
            <a:r>
              <a:rPr lang="en-US" sz="2400" b="1" dirty="0">
                <a:solidFill>
                  <a:srgbClr val="0747A5"/>
                </a:solidFill>
              </a:rPr>
              <a:t>: </a:t>
            </a:r>
          </a:p>
          <a:p>
            <a:pPr marL="0" indent="0">
              <a:buNone/>
            </a:pPr>
            <a:r>
              <a:rPr lang="en-US" sz="2400" dirty="0"/>
              <a:t>Let us pray together</a:t>
            </a:r>
          </a:p>
          <a:p>
            <a:pPr marL="0" indent="0">
              <a:buNone/>
            </a:pPr>
            <a:endParaRPr lang="en-US" sz="2400" dirty="0"/>
          </a:p>
          <a:p>
            <a:pPr marL="0" indent="0" fontAlgn="ctr">
              <a:spcAft>
                <a:spcPts val="600"/>
              </a:spcAft>
              <a:buNone/>
            </a:pPr>
            <a:r>
              <a:rPr lang="en-US" sz="2400" b="1" dirty="0">
                <a:solidFill>
                  <a:srgbClr val="0747A5"/>
                </a:solidFill>
              </a:rPr>
              <a:t>All:</a:t>
            </a:r>
          </a:p>
          <a:p>
            <a:pPr marL="0" indent="0">
              <a:buNone/>
            </a:pPr>
            <a:r>
              <a:rPr lang="en-US" sz="2400" b="1" dirty="0"/>
              <a:t>Kindle they light within us, </a:t>
            </a:r>
            <a:r>
              <a:rPr lang="en-US" sz="2400" b="1" dirty="0" smtClean="0"/>
              <a:t/>
            </a:r>
            <a:br>
              <a:rPr lang="en-US" sz="2400" b="1" dirty="0" smtClean="0"/>
            </a:br>
            <a:r>
              <a:rPr lang="en-US" sz="2400" b="1" dirty="0" smtClean="0"/>
              <a:t>that </a:t>
            </a:r>
            <a:r>
              <a:rPr lang="en-US" sz="2400" b="1" dirty="0"/>
              <a:t>our shadows may be clearly defined.</a:t>
            </a:r>
          </a:p>
          <a:p>
            <a:pPr marL="0" indent="0">
              <a:buNone/>
            </a:pPr>
            <a:r>
              <a:rPr lang="en-US" sz="2400" b="1" dirty="0"/>
              <a:t>Kindle they light within us, </a:t>
            </a:r>
            <a:r>
              <a:rPr lang="en-US" sz="2400" b="1" dirty="0" smtClean="0"/>
              <a:t/>
            </a:r>
            <a:br>
              <a:rPr lang="en-US" sz="2400" b="1" dirty="0" smtClean="0"/>
            </a:br>
            <a:r>
              <a:rPr lang="en-US" sz="2400" b="1" dirty="0" smtClean="0"/>
              <a:t>O </a:t>
            </a:r>
            <a:r>
              <a:rPr lang="en-US" sz="2400" b="1" dirty="0"/>
              <a:t>God, that Thy glow may be spread over our whole lives</a:t>
            </a:r>
            <a:r>
              <a:rPr lang="en-US" sz="2400" b="1" dirty="0" smtClean="0"/>
              <a:t>.</a:t>
            </a:r>
            <a:endParaRPr lang="en-US" sz="2400" b="1"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200" y="1417313"/>
            <a:ext cx="1984717" cy="2392687"/>
          </a:xfrm>
          <a:prstGeom prst="rect">
            <a:avLst/>
          </a:prstGeom>
        </p:spPr>
      </p:pic>
    </p:spTree>
    <p:extLst>
      <p:ext uri="{BB962C8B-B14F-4D97-AF65-F5344CB8AC3E}">
        <p14:creationId xmlns:p14="http://schemas.microsoft.com/office/powerpoint/2010/main" val="3870569316"/>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482253" y="486234"/>
            <a:ext cx="7899747" cy="5486400"/>
          </a:xfrm>
        </p:spPr>
        <p:txBody>
          <a:bodyPr>
            <a:normAutofit/>
          </a:bodyPr>
          <a:lstStyle/>
          <a:p>
            <a:pPr marL="0" indent="0">
              <a:spcAft>
                <a:spcPts val="1200"/>
              </a:spcAft>
              <a:buNone/>
            </a:pPr>
            <a:r>
              <a:rPr lang="en-US" sz="2400" b="1" dirty="0">
                <a:solidFill>
                  <a:srgbClr val="0747A5"/>
                </a:solidFill>
              </a:rPr>
              <a:t>Prayer of </a:t>
            </a:r>
            <a:r>
              <a:rPr lang="en-US" sz="2400" b="1" dirty="0" smtClean="0">
                <a:solidFill>
                  <a:srgbClr val="0747A5"/>
                </a:solidFill>
              </a:rPr>
              <a:t>Thanksgiving </a:t>
            </a:r>
            <a:r>
              <a:rPr lang="en-US" sz="1800" b="1" dirty="0" smtClean="0">
                <a:solidFill>
                  <a:srgbClr val="0747A5"/>
                </a:solidFill>
              </a:rPr>
              <a:t>(continued)</a:t>
            </a:r>
            <a:r>
              <a:rPr lang="en-US" sz="2400" b="1" dirty="0" smtClean="0">
                <a:solidFill>
                  <a:srgbClr val="0747A5"/>
                </a:solidFill>
              </a:rPr>
              <a:t/>
            </a:r>
            <a:br>
              <a:rPr lang="en-US" sz="2400" b="1" dirty="0" smtClean="0">
                <a:solidFill>
                  <a:srgbClr val="0747A5"/>
                </a:solidFill>
              </a:rPr>
            </a:br>
            <a:r>
              <a:rPr lang="en-US" sz="2400" b="1" dirty="0" smtClean="0"/>
              <a:t/>
            </a:r>
            <a:br>
              <a:rPr lang="en-US" sz="2400" b="1" dirty="0" smtClean="0"/>
            </a:br>
            <a:r>
              <a:rPr lang="en-US" sz="2400" b="1" dirty="0" smtClean="0"/>
              <a:t>More and more, may thy light give radiance </a:t>
            </a:r>
            <a:r>
              <a:rPr lang="en-US" sz="2400" b="1" dirty="0" smtClean="0"/>
              <a:t/>
            </a:r>
            <a:br>
              <a:rPr lang="en-US" sz="2400" b="1" dirty="0" smtClean="0"/>
            </a:br>
            <a:r>
              <a:rPr lang="en-US" sz="2400" b="1" dirty="0" smtClean="0"/>
              <a:t>to </a:t>
            </a:r>
            <a:r>
              <a:rPr lang="en-US" sz="2400" b="1" dirty="0" smtClean="0"/>
              <a:t>our flickering candles,</a:t>
            </a:r>
          </a:p>
          <a:p>
            <a:pPr marL="0" indent="0">
              <a:spcAft>
                <a:spcPts val="1200"/>
              </a:spcAft>
              <a:buNone/>
            </a:pPr>
            <a:r>
              <a:rPr lang="en-US" sz="2400" b="1" dirty="0" smtClean="0"/>
              <a:t>Fresh vigor to our struggles, </a:t>
            </a:r>
            <a:r>
              <a:rPr lang="en-US" sz="2400" b="1" dirty="0" smtClean="0"/>
              <a:t/>
            </a:r>
            <a:br>
              <a:rPr lang="en-US" sz="2400" b="1" dirty="0" smtClean="0"/>
            </a:br>
            <a:r>
              <a:rPr lang="en-US" sz="2400" b="1" dirty="0" smtClean="0"/>
              <a:t>and </a:t>
            </a:r>
            <a:r>
              <a:rPr lang="en-US" sz="2400" b="1" dirty="0" smtClean="0"/>
              <a:t>renewal to flagging spirits.</a:t>
            </a:r>
          </a:p>
          <a:p>
            <a:pPr marL="0" indent="0">
              <a:buNone/>
            </a:pPr>
            <a:r>
              <a:rPr lang="en-US" sz="2400" b="1" dirty="0" smtClean="0"/>
              <a:t>If They servants did not show forth they light,</a:t>
            </a:r>
          </a:p>
          <a:p>
            <a:pPr marL="0" indent="0">
              <a:spcAft>
                <a:spcPts val="1200"/>
              </a:spcAft>
              <a:buNone/>
            </a:pPr>
            <a:r>
              <a:rPr lang="en-US" sz="2400" b="1" dirty="0" smtClean="0"/>
              <a:t>If we did not reflect Thy light within and without,</a:t>
            </a:r>
          </a:p>
          <a:p>
            <a:pPr marL="0" indent="0">
              <a:buNone/>
            </a:pPr>
            <a:r>
              <a:rPr lang="en-US" sz="2400" b="1" dirty="0" smtClean="0"/>
              <a:t>We would spend our years fumbling in night.</a:t>
            </a:r>
          </a:p>
          <a:p>
            <a:pPr marL="0" indent="0">
              <a:buNone/>
            </a:pPr>
            <a:r>
              <a:rPr lang="en-US" sz="2400" b="1" dirty="0" smtClean="0"/>
              <a:t>We thank Thee for kindling </a:t>
            </a:r>
            <a:r>
              <a:rPr lang="en-US" sz="2400" b="1" dirty="0" smtClean="0"/>
              <a:t/>
            </a:r>
            <a:br>
              <a:rPr lang="en-US" sz="2400" b="1" dirty="0" smtClean="0"/>
            </a:br>
            <a:r>
              <a:rPr lang="en-US" sz="2400" b="1" dirty="0" smtClean="0"/>
              <a:t>Thy </a:t>
            </a:r>
            <a:r>
              <a:rPr lang="en-US" sz="2400" b="1" dirty="0" smtClean="0"/>
              <a:t>light within and among us,</a:t>
            </a:r>
          </a:p>
          <a:p>
            <a:pPr marL="0" indent="0">
              <a:buNone/>
            </a:pPr>
            <a:r>
              <a:rPr lang="en-US" sz="2400" b="1" dirty="0" smtClean="0"/>
              <a:t>O God! Amen.</a:t>
            </a:r>
            <a:endParaRPr lang="en-US" sz="2400" b="1" dirty="0"/>
          </a:p>
        </p:txBody>
      </p:sp>
    </p:spTree>
    <p:extLst>
      <p:ext uri="{BB962C8B-B14F-4D97-AF65-F5344CB8AC3E}">
        <p14:creationId xmlns:p14="http://schemas.microsoft.com/office/powerpoint/2010/main" val="1290395800"/>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Advent 2013 Trial Bi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12886</TotalTime>
  <Words>220</Words>
  <Application>Microsoft Office PowerPoint</Application>
  <PresentationFormat>On-screen Show (4:3)</PresentationFormat>
  <Paragraphs>34</Paragraphs>
  <Slides>7</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Arial</vt:lpstr>
      <vt:lpstr>Gabriola</vt:lpstr>
      <vt:lpstr>Optima</vt:lpstr>
      <vt:lpstr>Lexia</vt:lpstr>
      <vt:lpstr>Adobe Devanagari</vt:lpstr>
      <vt:lpstr>Calibri</vt:lpstr>
      <vt:lpstr>Segoe UI</vt:lpstr>
      <vt:lpstr>Charlemagne Std</vt:lpstr>
      <vt:lpstr>Advent 2013 Trial Big</vt:lpstr>
      <vt:lpstr>  RESOURCES FOR ANY TIME OF YEAR 3 </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Christmas Fund 2013</dc:title>
  <dc:creator>Susan Faulstick</dc:creator>
  <cp:lastModifiedBy>Susan Faulstick</cp:lastModifiedBy>
  <cp:revision>214</cp:revision>
  <cp:lastPrinted>2014-10-24T19:33:43Z</cp:lastPrinted>
  <dcterms:created xsi:type="dcterms:W3CDTF">2013-10-01T14:56:24Z</dcterms:created>
  <dcterms:modified xsi:type="dcterms:W3CDTF">2016-11-03T18:20:52Z</dcterms:modified>
</cp:coreProperties>
</file>