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3"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687DCA-9E3E-4BA5-A2FA-97999EF16E41}">
          <p14:sldIdLst>
            <p14:sldId id="256"/>
            <p14:sldId id="266"/>
            <p14:sldId id="257"/>
            <p14:sldId id="258"/>
            <p14:sldId id="263"/>
            <p14:sldId id="265"/>
          </p14:sldIdLst>
        </p14:section>
      </p14:sectionLst>
    </p:ext>
    <p:ext uri="{EFAFB233-063F-42B5-8137-9DF3F51BA10A}">
      <p15:sldGuideLst xmlns:p15="http://schemas.microsoft.com/office/powerpoint/2012/main">
        <p15:guide id="1" orient="horz" pos="408" userDrawn="1">
          <p15:clr>
            <a:srgbClr val="A4A3A4"/>
          </p15:clr>
        </p15:guide>
        <p15:guide id="2" pos="4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9" autoAdjust="0"/>
    <p:restoredTop sz="94660"/>
  </p:normalViewPr>
  <p:slideViewPr>
    <p:cSldViewPr snapToGrid="0" showGuides="1">
      <p:cViewPr>
        <p:scale>
          <a:sx n="114" d="100"/>
          <a:sy n="114" d="100"/>
        </p:scale>
        <p:origin x="1016" y="544"/>
      </p:cViewPr>
      <p:guideLst>
        <p:guide orient="horz" pos="408"/>
        <p:guide pos="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97B39-2F85-48E3-ACC1-D034A7624AE1}"/>
              </a:ext>
            </a:extLst>
          </p:cNvPr>
          <p:cNvSpPr>
            <a:spLocks noGrp="1"/>
          </p:cNvSpPr>
          <p:nvPr>
            <p:ph type="ctrTitle"/>
          </p:nvPr>
        </p:nvSpPr>
        <p:spPr>
          <a:xfrm>
            <a:off x="1524000" y="1122363"/>
            <a:ext cx="9144000" cy="2387600"/>
          </a:xfrm>
        </p:spPr>
        <p:txBody>
          <a:bodyPr anchor="b"/>
          <a:lstStyle>
            <a:lvl1pPr algn="ctr">
              <a:defRPr sz="6000">
                <a:latin typeface="Kristen ITC" panose="03050502040202030202" pitchFamily="66"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45DC9183-B4A1-4EEA-9144-C5D798F501BB}"/>
              </a:ext>
            </a:extLst>
          </p:cNvPr>
          <p:cNvSpPr>
            <a:spLocks noGrp="1"/>
          </p:cNvSpPr>
          <p:nvPr>
            <p:ph type="subTitle" idx="1"/>
          </p:nvPr>
        </p:nvSpPr>
        <p:spPr>
          <a:xfrm>
            <a:off x="1524000" y="3602038"/>
            <a:ext cx="9144000" cy="1655762"/>
          </a:xfrm>
        </p:spPr>
        <p:txBody>
          <a:bodyPr/>
          <a:lstStyle>
            <a:lvl1pPr marL="0" indent="0" algn="ctr">
              <a:buNone/>
              <a:defRPr sz="2400">
                <a:latin typeface="Comic Sans MS" panose="030F07020303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FF0F86F0-E3C7-46C9-A93E-C348451C026F}"/>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9BE65F8C-F82D-49F6-9A9F-9CA525BE4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54CD04-00E2-4775-91C8-B51927BB2DB3}"/>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325708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8C6FC-32E0-4FD7-A808-F5C17FCFB0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7F759C4-6D20-42B3-A9A8-68D4FC5E6C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469440-08D1-4785-823D-BA06F67E4477}"/>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354D1E63-1B7D-43DC-B10F-55A3E5027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B0C277-ECFF-41A4-98ED-5761DE661ED7}"/>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209610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0AF3BC-ADA4-4413-B12E-9E4A4A37F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D5AE22-2584-4C02-9BAA-C147B281FB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E9B288-C192-433A-B1F5-6B92A2DABDD3}"/>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89FB1C99-F109-4949-86A4-1A7359913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59E4B4-7FF3-40A4-BF5E-85BD31D9E6A2}"/>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234449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C7508-FD2E-42A7-96DF-6517D9F01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2F0218-4EF2-4F5B-A6E0-2165FB4F581A}"/>
              </a:ext>
            </a:extLst>
          </p:cNvPr>
          <p:cNvSpPr>
            <a:spLocks noGrp="1"/>
          </p:cNvSpPr>
          <p:nvPr>
            <p:ph idx="1"/>
          </p:nvPr>
        </p:nvSpPr>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21EE7B2-7954-4D6B-AC42-2226C2E19264}"/>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447A371A-1FAB-42E8-94BC-89AC1F317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8358E4-5559-4BB6-BEBA-3BBD341965CB}"/>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404498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FA789-C232-45FB-9271-66178B61A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075B5BC-A73B-4ADA-BEA4-31A8E1333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B3C1C1F-1826-4475-9A4C-4DDD2EAE1DF0}"/>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D11DF76A-5671-46B5-9256-E2DBF1976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92E884-8B3A-4852-9670-573FD9F886E5}"/>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6836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BC9A1-F998-4F4D-B566-C4F0B0115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0CB255-31F1-420A-B35A-7E0E8F9BFB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172E85-ADEB-422C-B8C9-F61D05693F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D4A0C5B-B8E4-4DEE-9F4C-D308D694A031}"/>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6" name="Footer Placeholder 5">
            <a:extLst>
              <a:ext uri="{FF2B5EF4-FFF2-40B4-BE49-F238E27FC236}">
                <a16:creationId xmlns:a16="http://schemas.microsoft.com/office/drawing/2014/main" xmlns="" id="{AB9D1198-53E0-41CB-8F23-3AC3450DE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B3429C-5899-4CAF-9B9D-0087F01712D4}"/>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7123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00C3E-2C01-4FFE-810C-7249CF767B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F204A1D-3E26-4B8F-B31D-7D58DD7FB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F546F67-47A9-4EAF-A383-89B95E7C89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D401964-D5A3-4C91-AF2A-D60D8D85D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093026E-F630-4BFC-A6B1-EFD59C4B48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381163C-FFA6-44AD-9F95-F2CDEC360221}"/>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8" name="Footer Placeholder 7">
            <a:extLst>
              <a:ext uri="{FF2B5EF4-FFF2-40B4-BE49-F238E27FC236}">
                <a16:creationId xmlns:a16="http://schemas.microsoft.com/office/drawing/2014/main" xmlns="" id="{2599051C-027F-4FDC-B483-A758AA6417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9543846-15CE-4EC7-A439-F482234370E4}"/>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204150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26949-066E-4F5D-B950-2C17744E2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70F6C93-B400-4740-8D7F-D94FDAD1E5F9}"/>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4" name="Footer Placeholder 3">
            <a:extLst>
              <a:ext uri="{FF2B5EF4-FFF2-40B4-BE49-F238E27FC236}">
                <a16:creationId xmlns:a16="http://schemas.microsoft.com/office/drawing/2014/main" xmlns="" id="{CDBF0606-EB7D-4F80-9606-1A44E07AD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98C9D1-78AF-41B9-B234-4E9B5204F95E}"/>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4099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CE3D30-9C49-47BC-B290-75EE985DC155}"/>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3" name="Footer Placeholder 2">
            <a:extLst>
              <a:ext uri="{FF2B5EF4-FFF2-40B4-BE49-F238E27FC236}">
                <a16:creationId xmlns:a16="http://schemas.microsoft.com/office/drawing/2014/main" xmlns="" id="{8690576A-45C5-46A4-804C-499733A24F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9BBB3D-F2DF-43FF-BF61-388907FBBC51}"/>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157794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69882-EAA3-4959-904F-3A0D7F553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AE18EC-F157-41A1-972A-7105A5A9D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6F84D8-6ACA-4132-A5F8-A1953B20B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CE12EA1-BA26-41FE-96D5-531686AD0425}"/>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6" name="Footer Placeholder 5">
            <a:extLst>
              <a:ext uri="{FF2B5EF4-FFF2-40B4-BE49-F238E27FC236}">
                <a16:creationId xmlns:a16="http://schemas.microsoft.com/office/drawing/2014/main" xmlns="" id="{AAC32B2B-DDE5-4D2A-9A92-0396AD778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F91BBC-2F76-4E04-8A96-41DF33E507D2}"/>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102122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A7924-26D6-468D-AAE4-81C4DC494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A79D25B-19BD-497A-B925-1F57B3875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632AFF-18BC-4345-BE4F-ECC3380D9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824749A-A0C1-4144-A4B3-476321DA5222}"/>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6" name="Footer Placeholder 5">
            <a:extLst>
              <a:ext uri="{FF2B5EF4-FFF2-40B4-BE49-F238E27FC236}">
                <a16:creationId xmlns:a16="http://schemas.microsoft.com/office/drawing/2014/main" xmlns="" id="{FB353FD9-869D-4F17-8647-B43DB5615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588B25-4414-438A-AEBD-CA5A13300168}"/>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326136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2F41E7-26F4-48B3-8BA9-DCC3BE95C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6366D4C-D428-4A16-B20C-9B053F97A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5C04F1-FFE7-49F1-B3EA-FFFCBDEB6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56344919-4401-492B-A4F5-FFC481C3E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98E6058-75A4-4991-9513-8AF3A92D2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4E577-EE75-4746-8995-5BB6D89A353C}" type="slidenum">
              <a:rPr lang="en-US" smtClean="0"/>
              <a:t>‹#›</a:t>
            </a:fld>
            <a:endParaRPr lang="en-US"/>
          </a:p>
        </p:txBody>
      </p:sp>
    </p:spTree>
    <p:extLst>
      <p:ext uri="{BB962C8B-B14F-4D97-AF65-F5344CB8AC3E}">
        <p14:creationId xmlns:p14="http://schemas.microsoft.com/office/powerpoint/2010/main" val="258692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Tree>
    <p:extLst>
      <p:ext uri="{BB962C8B-B14F-4D97-AF65-F5344CB8AC3E}">
        <p14:creationId xmlns:p14="http://schemas.microsoft.com/office/powerpoint/2010/main" val="309968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
        <p:nvSpPr>
          <p:cNvPr id="2" name="Title 1">
            <a:extLst>
              <a:ext uri="{FF2B5EF4-FFF2-40B4-BE49-F238E27FC236}">
                <a16:creationId xmlns:a16="http://schemas.microsoft.com/office/drawing/2014/main" xmlns="" id="{8C962E4E-9131-4BE2-BF5C-D8DDFBE31901}"/>
              </a:ext>
            </a:extLst>
          </p:cNvPr>
          <p:cNvSpPr>
            <a:spLocks noGrp="1"/>
          </p:cNvSpPr>
          <p:nvPr>
            <p:ph type="ctrTitle"/>
          </p:nvPr>
        </p:nvSpPr>
        <p:spPr>
          <a:xfrm>
            <a:off x="6673539" y="5252223"/>
            <a:ext cx="5452945" cy="713679"/>
          </a:xfrm>
          <a:noFill/>
        </p:spPr>
        <p:txBody>
          <a:bodyPr>
            <a:normAutofit/>
          </a:bodyPr>
          <a:lstStyle/>
          <a:p>
            <a:r>
              <a:rPr lang="en-US" sz="4400" b="1" dirty="0">
                <a:latin typeface="Arial" charset="0"/>
                <a:ea typeface="Arial" charset="0"/>
                <a:cs typeface="Arial" charset="0"/>
              </a:rPr>
              <a:t>Advent IV – Love</a:t>
            </a:r>
          </a:p>
        </p:txBody>
      </p:sp>
      <p:sp>
        <p:nvSpPr>
          <p:cNvPr id="3" name="Subtitle 2">
            <a:extLst>
              <a:ext uri="{FF2B5EF4-FFF2-40B4-BE49-F238E27FC236}">
                <a16:creationId xmlns:a16="http://schemas.microsoft.com/office/drawing/2014/main" xmlns="" id="{065CAAEA-1D0D-41E4-A1C9-B457023785DF}"/>
              </a:ext>
            </a:extLst>
          </p:cNvPr>
          <p:cNvSpPr>
            <a:spLocks noGrp="1"/>
          </p:cNvSpPr>
          <p:nvPr>
            <p:ph type="subTitle" idx="1"/>
          </p:nvPr>
        </p:nvSpPr>
        <p:spPr>
          <a:xfrm>
            <a:off x="6781714" y="5965902"/>
            <a:ext cx="5236594" cy="681790"/>
          </a:xfrm>
          <a:noFill/>
        </p:spPr>
        <p:txBody>
          <a:bodyPr>
            <a:normAutofit/>
          </a:bodyPr>
          <a:lstStyle/>
          <a:p>
            <a:r>
              <a:rPr lang="en-US" sz="2000" dirty="0">
                <a:latin typeface="Arial" charset="0"/>
                <a:ea typeface="Arial" charset="0"/>
                <a:cs typeface="Arial" charset="0"/>
              </a:rPr>
              <a:t>Micah 5:2-5a; Luke 1:39-45 (46-55)</a:t>
            </a:r>
          </a:p>
        </p:txBody>
      </p:sp>
    </p:spTree>
    <p:extLst>
      <p:ext uri="{BB962C8B-B14F-4D97-AF65-F5344CB8AC3E}">
        <p14:creationId xmlns:p14="http://schemas.microsoft.com/office/powerpoint/2010/main" val="128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
        <p:nvSpPr>
          <p:cNvPr id="5" name="Content Placeholder 4">
            <a:extLst>
              <a:ext uri="{FF2B5EF4-FFF2-40B4-BE49-F238E27FC236}">
                <a16:creationId xmlns:a16="http://schemas.microsoft.com/office/drawing/2014/main" xmlns="" id="{E3927EBF-497F-4CC1-A42D-07515C4C533C}"/>
              </a:ext>
            </a:extLst>
          </p:cNvPr>
          <p:cNvSpPr>
            <a:spLocks noGrp="1"/>
          </p:cNvSpPr>
          <p:nvPr>
            <p:ph idx="1"/>
          </p:nvPr>
        </p:nvSpPr>
        <p:spPr>
          <a:xfrm>
            <a:off x="414337" y="428625"/>
            <a:ext cx="11363325" cy="6000750"/>
          </a:xfrm>
        </p:spPr>
        <p:txBody>
          <a:bodyPr>
            <a:noAutofit/>
          </a:bodyPr>
          <a:lstStyle/>
          <a:p>
            <a:pPr marL="0" indent="0">
              <a:buNone/>
            </a:pPr>
            <a:r>
              <a:rPr lang="en-US" sz="2200" dirty="0">
                <a:solidFill>
                  <a:srgbClr val="C00000"/>
                </a:solidFill>
                <a:latin typeface="Arial" charset="0"/>
                <a:ea typeface="Arial" charset="0"/>
                <a:cs typeface="Arial" charset="0"/>
              </a:rPr>
              <a:t>(The Hope, Peace, and Joy candles should be lit before the service begins.)</a:t>
            </a:r>
          </a:p>
          <a:p>
            <a:pPr marL="0" indent="0">
              <a:lnSpc>
                <a:spcPct val="100000"/>
              </a:lnSpc>
              <a:spcBef>
                <a:spcPts val="0"/>
              </a:spcBef>
              <a:buNone/>
            </a:pPr>
            <a:endParaRPr lang="en-US" dirty="0">
              <a:latin typeface="Arial" charset="0"/>
              <a:ea typeface="Arial" charset="0"/>
              <a:cs typeface="Arial" charset="0"/>
            </a:endParaRPr>
          </a:p>
          <a:p>
            <a:pPr marL="0" indent="0">
              <a:lnSpc>
                <a:spcPct val="110000"/>
              </a:lnSpc>
              <a:spcBef>
                <a:spcPts val="0"/>
              </a:spcBef>
              <a:buNone/>
            </a:pPr>
            <a:r>
              <a:rPr lang="en-US" b="1" dirty="0">
                <a:latin typeface="Arial" charset="0"/>
                <a:ea typeface="Arial" charset="0"/>
                <a:cs typeface="Arial" charset="0"/>
              </a:rPr>
              <a:t>Lighting the Fourth Advent Candle</a:t>
            </a:r>
          </a:p>
          <a:p>
            <a:pPr marL="0" indent="0">
              <a:spcBef>
                <a:spcPts val="0"/>
              </a:spcBef>
              <a:buNone/>
            </a:pPr>
            <a:r>
              <a:rPr lang="en-US" dirty="0">
                <a:latin typeface="Arial" charset="0"/>
                <a:ea typeface="Arial" charset="0"/>
                <a:cs typeface="Arial" charset="0"/>
              </a:rPr>
              <a:t>	</a:t>
            </a:r>
          </a:p>
          <a:p>
            <a:pPr marL="0" indent="0">
              <a:buNone/>
            </a:pPr>
            <a:r>
              <a:rPr lang="en-US" dirty="0">
                <a:latin typeface="Arial" charset="0"/>
                <a:ea typeface="Arial" charset="0"/>
                <a:cs typeface="Arial" charset="0"/>
              </a:rPr>
              <a:t>One 		Today let our hearts join together as we light the 			</a:t>
            </a:r>
            <a:r>
              <a:rPr lang="en-US" dirty="0" smtClean="0">
                <a:latin typeface="Arial" charset="0"/>
                <a:ea typeface="Arial" charset="0"/>
                <a:cs typeface="Arial" charset="0"/>
              </a:rPr>
              <a:t>	candle </a:t>
            </a:r>
            <a:r>
              <a:rPr lang="en-US" dirty="0">
                <a:latin typeface="Arial" charset="0"/>
                <a:ea typeface="Arial" charset="0"/>
                <a:cs typeface="Arial" charset="0"/>
              </a:rPr>
              <a:t>of Love.</a:t>
            </a:r>
          </a:p>
          <a:p>
            <a:pPr marL="0" indent="0">
              <a:buNone/>
            </a:pPr>
            <a:endParaRPr lang="en-US" sz="2000" dirty="0">
              <a:latin typeface="Arial" charset="0"/>
              <a:ea typeface="Arial" charset="0"/>
              <a:cs typeface="Arial" charset="0"/>
            </a:endParaRPr>
          </a:p>
          <a:p>
            <a:pPr marL="0" indent="0">
              <a:buNone/>
            </a:pPr>
            <a:r>
              <a:rPr lang="en-US" b="1" dirty="0">
                <a:latin typeface="Arial" charset="0"/>
                <a:ea typeface="Arial" charset="0"/>
                <a:cs typeface="Arial" charset="0"/>
              </a:rPr>
              <a:t>Many 	We seek God’s love to help us heal a broken world.</a:t>
            </a:r>
          </a:p>
          <a:p>
            <a:pPr marL="0" indent="0">
              <a:buNone/>
            </a:pPr>
            <a:endParaRPr lang="en-US" sz="2000" dirty="0">
              <a:latin typeface="Arial" charset="0"/>
              <a:ea typeface="Arial" charset="0"/>
              <a:cs typeface="Arial" charset="0"/>
            </a:endParaRPr>
          </a:p>
          <a:p>
            <a:pPr marL="0" indent="0">
              <a:buNone/>
            </a:pPr>
            <a:r>
              <a:rPr lang="en-US" dirty="0">
                <a:latin typeface="Arial" charset="0"/>
                <a:ea typeface="Arial" charset="0"/>
                <a:cs typeface="Arial" charset="0"/>
              </a:rPr>
              <a:t>One 		Love is the strength of a young woman destined to bear 		</a:t>
            </a:r>
            <a:r>
              <a:rPr lang="en-US" dirty="0" smtClean="0">
                <a:latin typeface="Arial" charset="0"/>
                <a:ea typeface="Arial" charset="0"/>
                <a:cs typeface="Arial" charset="0"/>
              </a:rPr>
              <a:t>	the </a:t>
            </a:r>
            <a:r>
              <a:rPr lang="en-US" dirty="0">
                <a:latin typeface="Arial" charset="0"/>
                <a:ea typeface="Arial" charset="0"/>
                <a:cs typeface="Arial" charset="0"/>
              </a:rPr>
              <a:t>Light of the world.</a:t>
            </a:r>
          </a:p>
          <a:p>
            <a:pPr marL="0" indent="0">
              <a:buNone/>
            </a:pPr>
            <a:endParaRPr lang="en-US" sz="2000" dirty="0">
              <a:latin typeface="Arial" charset="0"/>
              <a:ea typeface="Arial" charset="0"/>
              <a:cs typeface="Arial" charset="0"/>
            </a:endParaRPr>
          </a:p>
          <a:p>
            <a:pPr marL="0" indent="0">
              <a:buNone/>
            </a:pPr>
            <a:r>
              <a:rPr lang="en-US" b="1" dirty="0">
                <a:latin typeface="Arial" charset="0"/>
                <a:ea typeface="Arial" charset="0"/>
                <a:cs typeface="Arial" charset="0"/>
              </a:rPr>
              <a:t>Many 	Love is the humility of a young man called to play 			the unexpected role of an earthly father.</a:t>
            </a:r>
            <a:r>
              <a:rPr lang="en-US" dirty="0">
                <a:latin typeface="Arial" charset="0"/>
                <a:ea typeface="Arial" charset="0"/>
                <a:cs typeface="Arial" charset="0"/>
              </a:rPr>
              <a:t>	</a:t>
            </a:r>
            <a:endParaRPr lang="en-US" b="1" dirty="0">
              <a:latin typeface="Arial" charset="0"/>
              <a:ea typeface="Arial" charset="0"/>
              <a:cs typeface="Arial" charset="0"/>
            </a:endParaRPr>
          </a:p>
        </p:txBody>
      </p:sp>
    </p:spTree>
    <p:extLst>
      <p:ext uri="{BB962C8B-B14F-4D97-AF65-F5344CB8AC3E}">
        <p14:creationId xmlns:p14="http://schemas.microsoft.com/office/powerpoint/2010/main" val="207249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
        <p:nvSpPr>
          <p:cNvPr id="5" name="Content Placeholder 4">
            <a:extLst>
              <a:ext uri="{FF2B5EF4-FFF2-40B4-BE49-F238E27FC236}">
                <a16:creationId xmlns:a16="http://schemas.microsoft.com/office/drawing/2014/main" xmlns="" id="{E3927EBF-497F-4CC1-A42D-07515C4C533C}"/>
              </a:ext>
            </a:extLst>
          </p:cNvPr>
          <p:cNvSpPr>
            <a:spLocks noGrp="1"/>
          </p:cNvSpPr>
          <p:nvPr>
            <p:ph idx="1"/>
          </p:nvPr>
        </p:nvSpPr>
        <p:spPr>
          <a:xfrm>
            <a:off x="414337" y="360572"/>
            <a:ext cx="11363325" cy="6337008"/>
          </a:xfrm>
        </p:spPr>
        <p:txBody>
          <a:bodyPr>
            <a:noAutofit/>
          </a:bodyPr>
          <a:lstStyle/>
          <a:p>
            <a:pPr marL="0" indent="0">
              <a:buNone/>
            </a:pPr>
            <a:r>
              <a:rPr lang="en-US" dirty="0">
                <a:latin typeface="Arial" charset="0"/>
                <a:ea typeface="Arial" charset="0"/>
                <a:cs typeface="Arial" charset="0"/>
              </a:rPr>
              <a:t>One 		Love is protecting the innocent.</a:t>
            </a:r>
          </a:p>
          <a:p>
            <a:pPr marL="0" indent="0">
              <a:buNone/>
            </a:pPr>
            <a:endParaRPr lang="en-US" b="1" dirty="0">
              <a:latin typeface="Arial" charset="0"/>
              <a:ea typeface="Arial" charset="0"/>
              <a:cs typeface="Arial" charset="0"/>
            </a:endParaRPr>
          </a:p>
          <a:p>
            <a:pPr marL="0" indent="0">
              <a:buNone/>
            </a:pPr>
            <a:r>
              <a:rPr lang="en-US" b="1" dirty="0">
                <a:latin typeface="Arial" charset="0"/>
                <a:ea typeface="Arial" charset="0"/>
                <a:cs typeface="Arial" charset="0"/>
              </a:rPr>
              <a:t>Many 	Love is embodying the hope of righting the wrongs in 		the world.</a:t>
            </a:r>
          </a:p>
          <a:p>
            <a:pPr marL="0" indent="0">
              <a:buNone/>
            </a:pPr>
            <a:endParaRPr lang="en-US" dirty="0">
              <a:latin typeface="Arial" charset="0"/>
              <a:ea typeface="Arial" charset="0"/>
              <a:cs typeface="Arial" charset="0"/>
            </a:endParaRPr>
          </a:p>
          <a:p>
            <a:pPr marL="0" indent="0">
              <a:buNone/>
            </a:pPr>
            <a:r>
              <a:rPr lang="en-US" dirty="0">
                <a:latin typeface="Arial" charset="0"/>
                <a:ea typeface="Arial" charset="0"/>
                <a:cs typeface="Arial" charset="0"/>
              </a:rPr>
              <a:t>One 		Today, as we light the fourth candle of Advent, the 			</a:t>
            </a:r>
            <a:r>
              <a:rPr lang="en-US" dirty="0" smtClean="0">
                <a:latin typeface="Arial" charset="0"/>
                <a:ea typeface="Arial" charset="0"/>
                <a:cs typeface="Arial" charset="0"/>
              </a:rPr>
              <a:t>	candle </a:t>
            </a:r>
            <a:r>
              <a:rPr lang="en-US" dirty="0">
                <a:latin typeface="Arial" charset="0"/>
                <a:ea typeface="Arial" charset="0"/>
                <a:cs typeface="Arial" charset="0"/>
              </a:rPr>
              <a:t>of Love, we remember the path we traveled this 		</a:t>
            </a:r>
            <a:r>
              <a:rPr lang="en-US" dirty="0" smtClean="0">
                <a:latin typeface="Arial" charset="0"/>
                <a:ea typeface="Arial" charset="0"/>
                <a:cs typeface="Arial" charset="0"/>
              </a:rPr>
              <a:t>	Advent </a:t>
            </a:r>
            <a:r>
              <a:rPr lang="en-US" dirty="0">
                <a:latin typeface="Arial" charset="0"/>
                <a:ea typeface="Arial" charset="0"/>
                <a:cs typeface="Arial" charset="0"/>
              </a:rPr>
              <a:t>season. May our love be fueled with the Hope, 			Peace, and Joy promised through the birth of the 			</a:t>
            </a:r>
            <a:r>
              <a:rPr lang="en-US" dirty="0" smtClean="0">
                <a:latin typeface="Arial" charset="0"/>
                <a:ea typeface="Arial" charset="0"/>
                <a:cs typeface="Arial" charset="0"/>
              </a:rPr>
              <a:t>	Christ </a:t>
            </a:r>
            <a:r>
              <a:rPr lang="en-US" dirty="0">
                <a:latin typeface="Arial" charset="0"/>
                <a:ea typeface="Arial" charset="0"/>
                <a:cs typeface="Arial" charset="0"/>
              </a:rPr>
              <a:t>child.</a:t>
            </a:r>
          </a:p>
          <a:p>
            <a:pPr marL="0" indent="0">
              <a:buNone/>
            </a:pPr>
            <a:endParaRPr lang="en-US" dirty="0">
              <a:latin typeface="Arial" charset="0"/>
              <a:ea typeface="Arial" charset="0"/>
              <a:cs typeface="Arial" charset="0"/>
            </a:endParaRPr>
          </a:p>
          <a:p>
            <a:pPr marL="0" indent="0">
              <a:buNone/>
            </a:pPr>
            <a:r>
              <a:rPr lang="en-US" b="1" dirty="0">
                <a:latin typeface="Arial" charset="0"/>
                <a:ea typeface="Arial" charset="0"/>
                <a:cs typeface="Arial" charset="0"/>
              </a:rPr>
              <a:t>Many 	We are ready for the light!</a:t>
            </a:r>
          </a:p>
          <a:p>
            <a:pPr marL="0" indent="0">
              <a:buNone/>
            </a:pPr>
            <a:endParaRPr lang="en-US" sz="1600" b="1" dirty="0">
              <a:latin typeface="Arial" charset="0"/>
              <a:ea typeface="Arial" charset="0"/>
              <a:cs typeface="Arial" charset="0"/>
            </a:endParaRPr>
          </a:p>
          <a:p>
            <a:pPr marL="0" indent="0" algn="ctr">
              <a:buNone/>
            </a:pPr>
            <a:r>
              <a:rPr lang="en-US" sz="2400" dirty="0">
                <a:solidFill>
                  <a:srgbClr val="C00000"/>
                </a:solidFill>
                <a:latin typeface="Arial" charset="0"/>
                <a:ea typeface="Arial" charset="0"/>
                <a:cs typeface="Arial" charset="0"/>
              </a:rPr>
              <a:t>(The candle of Love is lit, and the congregation sings a hymn of your choice.)</a:t>
            </a:r>
            <a:endParaRPr lang="en-US" sz="2400" b="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242824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
        <p:nvSpPr>
          <p:cNvPr id="5" name="Content Placeholder 4">
            <a:extLst>
              <a:ext uri="{FF2B5EF4-FFF2-40B4-BE49-F238E27FC236}">
                <a16:creationId xmlns:a16="http://schemas.microsoft.com/office/drawing/2014/main" xmlns="" id="{E3927EBF-497F-4CC1-A42D-07515C4C533C}"/>
              </a:ext>
            </a:extLst>
          </p:cNvPr>
          <p:cNvSpPr>
            <a:spLocks noGrp="1"/>
          </p:cNvSpPr>
          <p:nvPr>
            <p:ph idx="1"/>
          </p:nvPr>
        </p:nvSpPr>
        <p:spPr>
          <a:xfrm>
            <a:off x="414337" y="551817"/>
            <a:ext cx="11363325" cy="6000750"/>
          </a:xfrm>
        </p:spPr>
        <p:txBody>
          <a:bodyPr>
            <a:normAutofit/>
          </a:bodyPr>
          <a:lstStyle/>
          <a:p>
            <a:pPr marL="0" indent="0">
              <a:spcBef>
                <a:spcPts val="0"/>
              </a:spcBef>
              <a:buNone/>
            </a:pPr>
            <a:r>
              <a:rPr lang="en-US" b="1" dirty="0">
                <a:latin typeface="Arial" charset="0"/>
                <a:ea typeface="Arial" charset="0"/>
                <a:cs typeface="Arial" charset="0"/>
              </a:rPr>
              <a:t>Prayer of Dedication</a:t>
            </a:r>
            <a:br>
              <a:rPr lang="en-US" b="1" dirty="0">
                <a:latin typeface="Arial" charset="0"/>
                <a:ea typeface="Arial" charset="0"/>
                <a:cs typeface="Arial" charset="0"/>
              </a:rPr>
            </a:br>
            <a:endParaRPr lang="en-US" b="1" dirty="0">
              <a:latin typeface="Arial" charset="0"/>
              <a:ea typeface="Arial" charset="0"/>
              <a:cs typeface="Arial" charset="0"/>
            </a:endParaRPr>
          </a:p>
          <a:p>
            <a:pPr marL="0" indent="0">
              <a:buNone/>
            </a:pPr>
            <a:r>
              <a:rPr lang="en-US" b="1" dirty="0">
                <a:latin typeface="Arial" charset="0"/>
                <a:ea typeface="Arial" charset="0"/>
                <a:cs typeface="Arial" charset="0"/>
              </a:rPr>
              <a:t>We rise together within a covenant of love, energized in our faith, embodying the hope that the coming light will right this world. The gifts of our offering today are a beacon of hope, peace, joy, and love—given freely with compassion. As it says in Micah 5:4, “And he shall stand and feed his flock in the strength of the Lord, in the majesty of the name of the Lord his God. And they shall live secure, for now he shall be great to the ends of the earth.” Amen.</a:t>
            </a:r>
            <a:endParaRPr lang="en-US" dirty="0">
              <a:latin typeface="Arial" charset="0"/>
              <a:ea typeface="Arial" charset="0"/>
              <a:cs typeface="Arial" charset="0"/>
            </a:endParaRPr>
          </a:p>
        </p:txBody>
      </p:sp>
    </p:spTree>
    <p:extLst>
      <p:ext uri="{BB962C8B-B14F-4D97-AF65-F5344CB8AC3E}">
        <p14:creationId xmlns:p14="http://schemas.microsoft.com/office/powerpoint/2010/main" val="237309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xmlns="" id="{5B2EEE80-E7D1-4AC0-93C8-0BCE6AA05088}"/>
              </a:ext>
            </a:extLst>
          </p:cNvPr>
          <p:cNvPicPr>
            <a:picLocks noChangeAspect="1"/>
          </p:cNvPicPr>
          <p:nvPr/>
        </p:nvPicPr>
        <p:blipFill rotWithShape="1">
          <a:blip r:embed="rId2">
            <a:extLst>
              <a:ext uri="{28A0092B-C50C-407E-A947-70E740481C1C}">
                <a14:useLocalDpi xmlns:a14="http://schemas.microsoft.com/office/drawing/2010/main" val="0"/>
              </a:ext>
            </a:extLst>
          </a:blip>
          <a:srcRect t="9202" b="33253"/>
          <a:stretch/>
        </p:blipFill>
        <p:spPr>
          <a:xfrm>
            <a:off x="20" y="10"/>
            <a:ext cx="12191980" cy="6857990"/>
          </a:xfrm>
          <a:prstGeom prst="rect">
            <a:avLst/>
          </a:prstGeom>
        </p:spPr>
      </p:pic>
    </p:spTree>
    <p:extLst>
      <p:ext uri="{BB962C8B-B14F-4D97-AF65-F5344CB8AC3E}">
        <p14:creationId xmlns:p14="http://schemas.microsoft.com/office/powerpoint/2010/main" val="1132557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4554</TotalTime>
  <Words>38</Words>
  <Application>Microsoft Macintosh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Calibri Light</vt:lpstr>
      <vt:lpstr>Comic Sans MS</vt:lpstr>
      <vt:lpstr>Kristen ITC</vt:lpstr>
      <vt:lpstr>Arial</vt:lpstr>
      <vt:lpstr>Office Theme</vt:lpstr>
      <vt:lpstr>PowerPoint Presentation</vt:lpstr>
      <vt:lpstr>Advent IV – Love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I – Hope</dc:title>
  <dc:creator>Susan Faulstick</dc:creator>
  <cp:lastModifiedBy>Patrick Jourdain</cp:lastModifiedBy>
  <cp:revision>36</cp:revision>
  <dcterms:created xsi:type="dcterms:W3CDTF">2017-10-10T18:36:55Z</dcterms:created>
  <dcterms:modified xsi:type="dcterms:W3CDTF">2018-10-19T20:32:09Z</dcterms:modified>
</cp:coreProperties>
</file>