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68" r:id="rId3"/>
    <p:sldId id="269" r:id="rId4"/>
    <p:sldId id="258" r:id="rId5"/>
    <p:sldId id="262" r:id="rId6"/>
    <p:sldId id="263" r:id="rId7"/>
    <p:sldId id="259" r:id="rId8"/>
    <p:sldId id="267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352" y="184"/>
      </p:cViewPr>
      <p:guideLst>
        <p:guide orient="horz" pos="528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6D78798-201D-47AC-BB18-00DBB9E0A5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C9D0DF2-86F5-494F-8B36-D793A9AD7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6E4EA-180E-419B-8E91-B10A45C994E9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4D90DF-08B4-4434-A98F-A859C8C64B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98D152-29CB-44AD-8E60-05C938D0EB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C73B1-69EA-4F97-AC59-E244D553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92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97B39-2F85-48E3-ACC1-D034A7624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DC9183-B4A1-4EEA-9144-C5D798F50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0F86F0-E3C7-46C9-A93E-C348451C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E65F8C-F82D-49F6-9A9F-9CA525BE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54CD04-00E2-4775-91C8-B51927BB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B8C6FC-32E0-4FD7-A808-F5C17FCF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F759C4-6D20-42B3-A9A8-68D4FC5E6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469440-08D1-4785-823D-BA06F67E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4D1E63-1B7D-43DC-B10F-55A3E502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B0C277-ECFF-41A4-98ED-5761DE66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80AF3BC-ADA4-4413-B12E-9E4A4A37F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D5AE22-2584-4C02-9BAA-C147B281F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E9B288-C192-433A-B1F5-6B92A2DA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FB1C99-F109-4949-86A4-1A735991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59E4B4-7FF3-40A4-BF5E-85BD31D9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9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1C7508-FD2E-42A7-96DF-6517D9F0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F0218-4EF2-4F5B-A6E0-2165FB4F5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EE7B2-7954-4D6B-AC42-2226C2E1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7A371A-1FAB-42E8-94BC-89AC1F31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8358E4-5559-4BB6-BEBA-3BBD3419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4FA789-C232-45FB-9271-66178B61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75B5BC-A73B-4ADA-BEA4-31A8E1333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3C1C1F-1826-4475-9A4C-4DDD2EAE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1DF76A-5671-46B5-9256-E2DBF197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92E884-8B3A-4852-9670-573FD9F8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6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6BC9A1-F998-4F4D-B566-C4F0B011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0CB255-31F1-420A-B35A-7E0E8F9B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172E85-ADEB-422C-B8C9-F61D05693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4A0C5B-B8E4-4DEE-9F4C-D308D694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9D1198-53E0-41CB-8F23-3AC3450D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B3429C-5899-4CAF-9B9D-0087F017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A00C3E-2C01-4FFE-810C-7249CF7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204A1D-3E26-4B8F-B31D-7D58DD7F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546F67-47A9-4EAF-A383-89B95E7C8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401964-D5A3-4C91-AF2A-D60D8D85D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093026E-F630-4BFC-A6B1-EFD59C4B4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381163C-FFA6-44AD-9F95-F2CDEC36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599051C-027F-4FDC-B483-A758AA64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9543846-15CE-4EC7-A439-F4822343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726949-066E-4F5D-B950-2C17744E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0F6C93-B400-4740-8D7F-D94FDAD1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DBF0606-EB7D-4F80-9606-1A44E07A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98C9D1-78AF-41B9-B234-4E9B5204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1CE3D30-9C49-47BC-B290-75EE985D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90576A-45C5-46A4-804C-499733A2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9BBB3D-F2DF-43FF-BF61-388907FB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4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669882-EAA3-4959-904F-3A0D7F55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AE18EC-F157-41A1-972A-7105A5A9D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6F84D8-6ACA-4132-A5F8-A1953B20B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E12EA1-BA26-41FE-96D5-531686AD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C32B2B-DDE5-4D2A-9A92-0396AD77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F91BBC-2F76-4E04-8A96-41DF33E5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2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BA7924-26D6-468D-AAE4-81C4DC49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A79D25B-19BD-497A-B925-1F57B3875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632AFF-18BC-4345-BE4F-ECC3380D9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24749A-A0C1-4144-A4B3-476321DA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17B2-DE57-4FD2-820C-A718C64D4163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353FD9-869D-4F17-8647-B43DB561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588B25-4414-438A-AEBD-CA5A1330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2F41E7-26F4-48B3-8BA9-DCC3BE95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366D4C-D428-4A16-B20C-9B053F97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5C04F1-FFE7-49F1-B3EA-FFFCBDEB6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17B2-DE57-4FD2-820C-A718C64D4163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344919-4401-492B-A4F5-FFC481C3E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8E6058-75A4-4991-9513-8AF3A92D2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E577-EE75-4746-8995-5BB6D89A3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Kristen ITC" panose="03050502040202030202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9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="" xmlns:a16="http://schemas.microsoft.com/office/drawing/2014/main" id="{E1F564B1-D7CB-47A9-9A93-C08E190C2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2" b="332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5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8C962E4E-9131-4BE2-BF5C-D8DDFBE31901}"/>
              </a:ext>
            </a:extLst>
          </p:cNvPr>
          <p:cNvSpPr txBox="1">
            <a:spLocks/>
          </p:cNvSpPr>
          <p:nvPr/>
        </p:nvSpPr>
        <p:spPr>
          <a:xfrm>
            <a:off x="-111214" y="5239264"/>
            <a:ext cx="12291977" cy="9803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risten ITC" panose="03050502040202030202" pitchFamily="66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Christmas Eve / Christmas Day 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065CAAEA-1D0D-41E4-A1C9-B457023785DF}"/>
              </a:ext>
            </a:extLst>
          </p:cNvPr>
          <p:cNvSpPr txBox="1">
            <a:spLocks/>
          </p:cNvSpPr>
          <p:nvPr/>
        </p:nvSpPr>
        <p:spPr>
          <a:xfrm>
            <a:off x="-12359" y="6322886"/>
            <a:ext cx="12192312" cy="69575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Isaiah 9:2-7; Luke 2:1-14 (15-20)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5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3927EBF-497F-4CC1-A42D-07515C4C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428625"/>
            <a:ext cx="11363325" cy="6000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Lighting the Christ Candle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Rejoice, for God is with us. We are not alone.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We gather as the beloved community of God to hear 		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	the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timeless story of Christ’s birth.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There is reason for our hope and joy.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God’s holy light shines forth from the shadows of 			our world.</a:t>
            </a:r>
          </a:p>
        </p:txBody>
      </p:sp>
    </p:spTree>
    <p:extLst>
      <p:ext uri="{BB962C8B-B14F-4D97-AF65-F5344CB8AC3E}">
        <p14:creationId xmlns:p14="http://schemas.microsoft.com/office/powerpoint/2010/main" val="72842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3927EBF-497F-4CC1-A42D-07515C4C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779764"/>
            <a:ext cx="11363325" cy="52984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4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The Congregation sings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first verse of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Child in the Manger (</a:t>
            </a:r>
            <a:r>
              <a:rPr lang="en-US" sz="24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to the tune of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Morning Has Broken)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0" indent="0">
              <a:buNone/>
            </a:pP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		Child in the manger, infant of Mary,</a:t>
            </a:r>
          </a:p>
          <a:p>
            <a:pPr marL="0" indent="0">
              <a:buNone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		Outcast and stranger, Lord of all.</a:t>
            </a:r>
          </a:p>
          <a:p>
            <a:pPr marL="0" indent="0">
              <a:buNone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		Child who inherits all our transgressions,</a:t>
            </a:r>
          </a:p>
          <a:p>
            <a:pPr marL="0" indent="0">
              <a:buNone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		All our demerits on him fall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4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3927EBF-497F-4CC1-A42D-07515C4C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982110"/>
            <a:ext cx="11363325" cy="4893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	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God’s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son has come for all people.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Emmanuel, God with us.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His message of peace flows among those God favors.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We pray for courage to embrace the good news he 			brings.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0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3927EBF-497F-4CC1-A42D-07515C4C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948566"/>
            <a:ext cx="11363325" cy="49608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The Congregation sings the second verse of Child in the Manger: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		Once the most holy, Child of salvation,</a:t>
            </a: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		Gently and lowly, lived below.</a:t>
            </a: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		Now as our glorious, Mighty Redeemer</a:t>
            </a: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		See him victorious, o’er each foe.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8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3927EBF-497F-4CC1-A42D-07515C4C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1440345"/>
            <a:ext cx="11363325" cy="397730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The authority of ages is his.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Wonderful Counselor, Mighty God, Everlasting One, 			Prince of Peace.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One 		Glory to God in the highest.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Many 	Surely the light has come.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9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3927EBF-497F-4CC1-A42D-07515C4C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1440345"/>
            <a:ext cx="11363325" cy="3977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The Congregation sings the third verse of Child in the Manger: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		Prophets foretold him, infant of wonder</a:t>
            </a: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		Angels behold him, on his throne.	</a:t>
            </a: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		Worthy our Savior, of all our praises</a:t>
            </a: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		Happy forever are his own.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(The Christ candle is lit.)</a:t>
            </a:r>
          </a:p>
        </p:txBody>
      </p:sp>
    </p:spTree>
    <p:extLst>
      <p:ext uri="{BB962C8B-B14F-4D97-AF65-F5344CB8AC3E}">
        <p14:creationId xmlns:p14="http://schemas.microsoft.com/office/powerpoint/2010/main" val="406293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64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3927EBF-497F-4CC1-A42D-07515C4C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682487"/>
            <a:ext cx="11363325" cy="6000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Prayer of Dedication</a:t>
            </a:r>
          </a:p>
          <a:p>
            <a:pPr marL="0" indent="0">
              <a:buNone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“The people who walked in darkness have seen a great light; those who lived in a land of deep darkness on them light has shined.” We awake from the shadows on this Christmas Eve/Day to the promised light, and we rejoice for it has truly arrived! On this Eve/Day of hope, peace, joy, and love may our offering emerge into the light of compassion for all who serve our faith. Amen.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7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148</Words>
  <Application>Microsoft Macintosh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Comic Sans MS</vt:lpstr>
      <vt:lpstr>Kristen ITC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I – Hope</dc:title>
  <dc:creator>Susan Faulstick</dc:creator>
  <cp:lastModifiedBy>Patrick Jourdain</cp:lastModifiedBy>
  <cp:revision>48</cp:revision>
  <dcterms:created xsi:type="dcterms:W3CDTF">2017-10-10T18:36:55Z</dcterms:created>
  <dcterms:modified xsi:type="dcterms:W3CDTF">2018-10-19T20:15:02Z</dcterms:modified>
</cp:coreProperties>
</file>