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7" r:id="rId4"/>
    <p:sldId id="267" r:id="rId5"/>
    <p:sldId id="262" r:id="rId6"/>
    <p:sldId id="27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6" userDrawn="1">
          <p15:clr>
            <a:srgbClr val="A4A3A4"/>
          </p15:clr>
        </p15:guide>
        <p15:guide id="2" pos="3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31" d="100"/>
          <a:sy n="131" d="100"/>
        </p:scale>
        <p:origin x="352" y="184"/>
      </p:cViewPr>
      <p:guideLst>
        <p:guide orient="horz" pos="576"/>
        <p:guide pos="3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897B39-2F85-48E3-ACC1-D034A7624AE1}"/>
              </a:ext>
            </a:extLst>
          </p:cNvPr>
          <p:cNvSpPr>
            <a:spLocks noGrp="1"/>
          </p:cNvSpPr>
          <p:nvPr>
            <p:ph type="ctrTitle"/>
          </p:nvPr>
        </p:nvSpPr>
        <p:spPr>
          <a:xfrm>
            <a:off x="1524000" y="1122363"/>
            <a:ext cx="9144000" cy="2387600"/>
          </a:xfrm>
        </p:spPr>
        <p:txBody>
          <a:bodyPr anchor="b">
            <a:normAutofit/>
          </a:bodyPr>
          <a:lstStyle>
            <a:lvl1pPr algn="ctr">
              <a:defRPr sz="5400">
                <a:latin typeface="Kristen ITC" panose="03050502040202030202" pitchFamily="66"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45DC9183-B4A1-4EEA-9144-C5D798F501BB}"/>
              </a:ext>
            </a:extLst>
          </p:cNvPr>
          <p:cNvSpPr>
            <a:spLocks noGrp="1"/>
          </p:cNvSpPr>
          <p:nvPr>
            <p:ph type="subTitle" idx="1"/>
          </p:nvPr>
        </p:nvSpPr>
        <p:spPr>
          <a:xfrm>
            <a:off x="1524000" y="3602038"/>
            <a:ext cx="9144000" cy="1655762"/>
          </a:xfrm>
        </p:spPr>
        <p:txBody>
          <a:bodyPr/>
          <a:lstStyle>
            <a:lvl1pPr marL="0" indent="0" algn="ctr">
              <a:buNone/>
              <a:defRPr sz="2400">
                <a:latin typeface="Comic Sans MS" panose="030F0702030302020204" pitchFamily="66"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FF0F86F0-E3C7-46C9-A93E-C348451C026F}"/>
              </a:ext>
            </a:extLst>
          </p:cNvPr>
          <p:cNvSpPr>
            <a:spLocks noGrp="1"/>
          </p:cNvSpPr>
          <p:nvPr>
            <p:ph type="dt" sz="half" idx="10"/>
          </p:nvPr>
        </p:nvSpPr>
        <p:spPr/>
        <p:txBody>
          <a:bodyPr/>
          <a:lstStyle/>
          <a:p>
            <a:fld id="{5ACC17B2-DE57-4FD2-820C-A718C64D4163}" type="datetimeFigureOut">
              <a:rPr lang="en-US" smtClean="0"/>
              <a:t>10/19/18</a:t>
            </a:fld>
            <a:endParaRPr lang="en-US"/>
          </a:p>
        </p:txBody>
      </p:sp>
      <p:sp>
        <p:nvSpPr>
          <p:cNvPr id="5" name="Footer Placeholder 4">
            <a:extLst>
              <a:ext uri="{FF2B5EF4-FFF2-40B4-BE49-F238E27FC236}">
                <a16:creationId xmlns:a16="http://schemas.microsoft.com/office/drawing/2014/main" xmlns="" id="{9BE65F8C-F82D-49F6-9A9F-9CA525BE4F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D54CD04-00E2-4775-91C8-B51927BB2DB3}"/>
              </a:ext>
            </a:extLst>
          </p:cNvPr>
          <p:cNvSpPr>
            <a:spLocks noGrp="1"/>
          </p:cNvSpPr>
          <p:nvPr>
            <p:ph type="sldNum" sz="quarter" idx="12"/>
          </p:nvPr>
        </p:nvSpPr>
        <p:spPr/>
        <p:txBody>
          <a:bodyPr/>
          <a:lstStyle/>
          <a:p>
            <a:fld id="{22D4E577-EE75-4746-8995-5BB6D89A353C}" type="slidenum">
              <a:rPr lang="en-US" smtClean="0"/>
              <a:t>‹#›</a:t>
            </a:fld>
            <a:endParaRPr lang="en-US"/>
          </a:p>
        </p:txBody>
      </p:sp>
    </p:spTree>
    <p:extLst>
      <p:ext uri="{BB962C8B-B14F-4D97-AF65-F5344CB8AC3E}">
        <p14:creationId xmlns:p14="http://schemas.microsoft.com/office/powerpoint/2010/main" val="3257082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B8C6FC-32E0-4FD7-A808-F5C17FCFB0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7F759C4-6D20-42B3-A9A8-68D4FC5E6C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3469440-08D1-4785-823D-BA06F67E4477}"/>
              </a:ext>
            </a:extLst>
          </p:cNvPr>
          <p:cNvSpPr>
            <a:spLocks noGrp="1"/>
          </p:cNvSpPr>
          <p:nvPr>
            <p:ph type="dt" sz="half" idx="10"/>
          </p:nvPr>
        </p:nvSpPr>
        <p:spPr/>
        <p:txBody>
          <a:bodyPr/>
          <a:lstStyle/>
          <a:p>
            <a:fld id="{5ACC17B2-DE57-4FD2-820C-A718C64D4163}" type="datetimeFigureOut">
              <a:rPr lang="en-US" smtClean="0"/>
              <a:t>10/19/18</a:t>
            </a:fld>
            <a:endParaRPr lang="en-US"/>
          </a:p>
        </p:txBody>
      </p:sp>
      <p:sp>
        <p:nvSpPr>
          <p:cNvPr id="5" name="Footer Placeholder 4">
            <a:extLst>
              <a:ext uri="{FF2B5EF4-FFF2-40B4-BE49-F238E27FC236}">
                <a16:creationId xmlns:a16="http://schemas.microsoft.com/office/drawing/2014/main" xmlns="" id="{354D1E63-1B7D-43DC-B10F-55A3E50271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AB0C277-ECFF-41A4-98ED-5761DE661ED7}"/>
              </a:ext>
            </a:extLst>
          </p:cNvPr>
          <p:cNvSpPr>
            <a:spLocks noGrp="1"/>
          </p:cNvSpPr>
          <p:nvPr>
            <p:ph type="sldNum" sz="quarter" idx="12"/>
          </p:nvPr>
        </p:nvSpPr>
        <p:spPr/>
        <p:txBody>
          <a:bodyPr/>
          <a:lstStyle/>
          <a:p>
            <a:fld id="{22D4E577-EE75-4746-8995-5BB6D89A353C}" type="slidenum">
              <a:rPr lang="en-US" smtClean="0"/>
              <a:t>‹#›</a:t>
            </a:fld>
            <a:endParaRPr lang="en-US"/>
          </a:p>
        </p:txBody>
      </p:sp>
    </p:spTree>
    <p:extLst>
      <p:ext uri="{BB962C8B-B14F-4D97-AF65-F5344CB8AC3E}">
        <p14:creationId xmlns:p14="http://schemas.microsoft.com/office/powerpoint/2010/main" val="2096108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80AF3BC-ADA4-4413-B12E-9E4A4A37F1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4D5AE22-2584-4C02-9BAA-C147B281FB2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DE9B288-C192-433A-B1F5-6B92A2DABDD3}"/>
              </a:ext>
            </a:extLst>
          </p:cNvPr>
          <p:cNvSpPr>
            <a:spLocks noGrp="1"/>
          </p:cNvSpPr>
          <p:nvPr>
            <p:ph type="dt" sz="half" idx="10"/>
          </p:nvPr>
        </p:nvSpPr>
        <p:spPr/>
        <p:txBody>
          <a:bodyPr/>
          <a:lstStyle/>
          <a:p>
            <a:fld id="{5ACC17B2-DE57-4FD2-820C-A718C64D4163}" type="datetimeFigureOut">
              <a:rPr lang="en-US" smtClean="0"/>
              <a:t>10/19/18</a:t>
            </a:fld>
            <a:endParaRPr lang="en-US"/>
          </a:p>
        </p:txBody>
      </p:sp>
      <p:sp>
        <p:nvSpPr>
          <p:cNvPr id="5" name="Footer Placeholder 4">
            <a:extLst>
              <a:ext uri="{FF2B5EF4-FFF2-40B4-BE49-F238E27FC236}">
                <a16:creationId xmlns:a16="http://schemas.microsoft.com/office/drawing/2014/main" xmlns="" id="{89FB1C99-F109-4949-86A4-1A73599137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359E4B4-7FF3-40A4-BF5E-85BD31D9E6A2}"/>
              </a:ext>
            </a:extLst>
          </p:cNvPr>
          <p:cNvSpPr>
            <a:spLocks noGrp="1"/>
          </p:cNvSpPr>
          <p:nvPr>
            <p:ph type="sldNum" sz="quarter" idx="12"/>
          </p:nvPr>
        </p:nvSpPr>
        <p:spPr/>
        <p:txBody>
          <a:bodyPr/>
          <a:lstStyle/>
          <a:p>
            <a:fld id="{22D4E577-EE75-4746-8995-5BB6D89A353C}" type="slidenum">
              <a:rPr lang="en-US" smtClean="0"/>
              <a:t>‹#›</a:t>
            </a:fld>
            <a:endParaRPr lang="en-US"/>
          </a:p>
        </p:txBody>
      </p:sp>
    </p:spTree>
    <p:extLst>
      <p:ext uri="{BB962C8B-B14F-4D97-AF65-F5344CB8AC3E}">
        <p14:creationId xmlns:p14="http://schemas.microsoft.com/office/powerpoint/2010/main" val="2344492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1C7508-FD2E-42A7-96DF-6517D9F01804}"/>
              </a:ext>
            </a:extLst>
          </p:cNvPr>
          <p:cNvSpPr>
            <a:spLocks noGrp="1"/>
          </p:cNvSpPr>
          <p:nvPr>
            <p:ph type="title"/>
          </p:nvPr>
        </p:nvSpPr>
        <p:spPr/>
        <p:txBody>
          <a:bodyPr/>
          <a:lstStyle>
            <a:lvl1pPr>
              <a:defRPr>
                <a:latin typeface="Comic Sans MS" panose="030F0702030302020204" pitchFamily="66"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0D2F0218-4EF2-4F5B-A6E0-2165FB4F581A}"/>
              </a:ext>
            </a:extLst>
          </p:cNvPr>
          <p:cNvSpPr>
            <a:spLocks noGrp="1"/>
          </p:cNvSpPr>
          <p:nvPr>
            <p:ph idx="1"/>
          </p:nvPr>
        </p:nvSpPr>
        <p:spPr/>
        <p:txBody>
          <a:bodyPr/>
          <a:lstStyle>
            <a:lvl1pPr>
              <a:defRPr>
                <a:latin typeface="Comic Sans MS" panose="030F0702030302020204" pitchFamily="66" charset="0"/>
              </a:defRPr>
            </a:lvl1pPr>
            <a:lvl2pPr>
              <a:defRPr>
                <a:latin typeface="Comic Sans MS" panose="030F0702030302020204" pitchFamily="66" charset="0"/>
              </a:defRPr>
            </a:lvl2pPr>
            <a:lvl3pPr>
              <a:defRPr>
                <a:latin typeface="Comic Sans MS" panose="030F0702030302020204" pitchFamily="66" charset="0"/>
              </a:defRPr>
            </a:lvl3pPr>
            <a:lvl4pPr>
              <a:defRPr>
                <a:latin typeface="Comic Sans MS" panose="030F0702030302020204" pitchFamily="66" charset="0"/>
              </a:defRPr>
            </a:lvl4pPr>
            <a:lvl5pPr>
              <a:defRPr>
                <a:latin typeface="Comic Sans MS" panose="030F0702030302020204" pitchFamily="66"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521EE7B2-7954-4D6B-AC42-2226C2E19264}"/>
              </a:ext>
            </a:extLst>
          </p:cNvPr>
          <p:cNvSpPr>
            <a:spLocks noGrp="1"/>
          </p:cNvSpPr>
          <p:nvPr>
            <p:ph type="dt" sz="half" idx="10"/>
          </p:nvPr>
        </p:nvSpPr>
        <p:spPr/>
        <p:txBody>
          <a:bodyPr/>
          <a:lstStyle/>
          <a:p>
            <a:fld id="{5ACC17B2-DE57-4FD2-820C-A718C64D4163}" type="datetimeFigureOut">
              <a:rPr lang="en-US" smtClean="0"/>
              <a:t>10/19/18</a:t>
            </a:fld>
            <a:endParaRPr lang="en-US"/>
          </a:p>
        </p:txBody>
      </p:sp>
      <p:sp>
        <p:nvSpPr>
          <p:cNvPr id="5" name="Footer Placeholder 4">
            <a:extLst>
              <a:ext uri="{FF2B5EF4-FFF2-40B4-BE49-F238E27FC236}">
                <a16:creationId xmlns:a16="http://schemas.microsoft.com/office/drawing/2014/main" xmlns="" id="{447A371A-1FAB-42E8-94BC-89AC1F3171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B8358E4-5559-4BB6-BEBA-3BBD341965CB}"/>
              </a:ext>
            </a:extLst>
          </p:cNvPr>
          <p:cNvSpPr>
            <a:spLocks noGrp="1"/>
          </p:cNvSpPr>
          <p:nvPr>
            <p:ph type="sldNum" sz="quarter" idx="12"/>
          </p:nvPr>
        </p:nvSpPr>
        <p:spPr/>
        <p:txBody>
          <a:bodyPr/>
          <a:lstStyle/>
          <a:p>
            <a:fld id="{22D4E577-EE75-4746-8995-5BB6D89A353C}" type="slidenum">
              <a:rPr lang="en-US" smtClean="0"/>
              <a:t>‹#›</a:t>
            </a:fld>
            <a:endParaRPr lang="en-US"/>
          </a:p>
        </p:txBody>
      </p:sp>
    </p:spTree>
    <p:extLst>
      <p:ext uri="{BB962C8B-B14F-4D97-AF65-F5344CB8AC3E}">
        <p14:creationId xmlns:p14="http://schemas.microsoft.com/office/powerpoint/2010/main" val="404498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4FA789-C232-45FB-9271-66178B61AF76}"/>
              </a:ext>
            </a:extLst>
          </p:cNvPr>
          <p:cNvSpPr>
            <a:spLocks noGrp="1"/>
          </p:cNvSpPr>
          <p:nvPr>
            <p:ph type="title"/>
          </p:nvPr>
        </p:nvSpPr>
        <p:spPr>
          <a:xfrm>
            <a:off x="831850" y="1709738"/>
            <a:ext cx="10515600" cy="2852737"/>
          </a:xfrm>
        </p:spPr>
        <p:txBody>
          <a:bodyPr anchor="b">
            <a:normAutofit/>
          </a:bodyPr>
          <a:lstStyle>
            <a:lvl1pPr>
              <a:defRPr sz="5400">
                <a:latin typeface="Kristen ITC" panose="03050502040202030202" pitchFamily="66"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D075B5BC-A73B-4ADA-BEA4-31A8E13335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B3C1C1F-1826-4475-9A4C-4DDD2EAE1DF0}"/>
              </a:ext>
            </a:extLst>
          </p:cNvPr>
          <p:cNvSpPr>
            <a:spLocks noGrp="1"/>
          </p:cNvSpPr>
          <p:nvPr>
            <p:ph type="dt" sz="half" idx="10"/>
          </p:nvPr>
        </p:nvSpPr>
        <p:spPr/>
        <p:txBody>
          <a:bodyPr/>
          <a:lstStyle/>
          <a:p>
            <a:fld id="{5ACC17B2-DE57-4FD2-820C-A718C64D4163}" type="datetimeFigureOut">
              <a:rPr lang="en-US" smtClean="0"/>
              <a:t>10/19/18</a:t>
            </a:fld>
            <a:endParaRPr lang="en-US"/>
          </a:p>
        </p:txBody>
      </p:sp>
      <p:sp>
        <p:nvSpPr>
          <p:cNvPr id="5" name="Footer Placeholder 4">
            <a:extLst>
              <a:ext uri="{FF2B5EF4-FFF2-40B4-BE49-F238E27FC236}">
                <a16:creationId xmlns:a16="http://schemas.microsoft.com/office/drawing/2014/main" xmlns="" id="{D11DF76A-5671-46B5-9256-E2DBF1976F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A92E884-8B3A-4852-9670-573FD9F886E5}"/>
              </a:ext>
            </a:extLst>
          </p:cNvPr>
          <p:cNvSpPr>
            <a:spLocks noGrp="1"/>
          </p:cNvSpPr>
          <p:nvPr>
            <p:ph type="sldNum" sz="quarter" idx="12"/>
          </p:nvPr>
        </p:nvSpPr>
        <p:spPr/>
        <p:txBody>
          <a:bodyPr/>
          <a:lstStyle/>
          <a:p>
            <a:fld id="{22D4E577-EE75-4746-8995-5BB6D89A353C}" type="slidenum">
              <a:rPr lang="en-US" smtClean="0"/>
              <a:t>‹#›</a:t>
            </a:fld>
            <a:endParaRPr lang="en-US"/>
          </a:p>
        </p:txBody>
      </p:sp>
    </p:spTree>
    <p:extLst>
      <p:ext uri="{BB962C8B-B14F-4D97-AF65-F5344CB8AC3E}">
        <p14:creationId xmlns:p14="http://schemas.microsoft.com/office/powerpoint/2010/main" val="683669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6BC9A1-F998-4F4D-B566-C4F0B01153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F0CB255-31F1-420A-B35A-7E0E8F9BFB9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0172E85-ADEB-422C-B8C9-F61D05693FD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D4A0C5B-B8E4-4DEE-9F4C-D308D694A031}"/>
              </a:ext>
            </a:extLst>
          </p:cNvPr>
          <p:cNvSpPr>
            <a:spLocks noGrp="1"/>
          </p:cNvSpPr>
          <p:nvPr>
            <p:ph type="dt" sz="half" idx="10"/>
          </p:nvPr>
        </p:nvSpPr>
        <p:spPr/>
        <p:txBody>
          <a:bodyPr/>
          <a:lstStyle/>
          <a:p>
            <a:fld id="{5ACC17B2-DE57-4FD2-820C-A718C64D4163}" type="datetimeFigureOut">
              <a:rPr lang="en-US" smtClean="0"/>
              <a:t>10/19/18</a:t>
            </a:fld>
            <a:endParaRPr lang="en-US"/>
          </a:p>
        </p:txBody>
      </p:sp>
      <p:sp>
        <p:nvSpPr>
          <p:cNvPr id="6" name="Footer Placeholder 5">
            <a:extLst>
              <a:ext uri="{FF2B5EF4-FFF2-40B4-BE49-F238E27FC236}">
                <a16:creationId xmlns:a16="http://schemas.microsoft.com/office/drawing/2014/main" xmlns="" id="{AB9D1198-53E0-41CB-8F23-3AC3450DE2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DB3429C-5899-4CAF-9B9D-0087F01712D4}"/>
              </a:ext>
            </a:extLst>
          </p:cNvPr>
          <p:cNvSpPr>
            <a:spLocks noGrp="1"/>
          </p:cNvSpPr>
          <p:nvPr>
            <p:ph type="sldNum" sz="quarter" idx="12"/>
          </p:nvPr>
        </p:nvSpPr>
        <p:spPr/>
        <p:txBody>
          <a:bodyPr/>
          <a:lstStyle/>
          <a:p>
            <a:fld id="{22D4E577-EE75-4746-8995-5BB6D89A353C}" type="slidenum">
              <a:rPr lang="en-US" smtClean="0"/>
              <a:t>‹#›</a:t>
            </a:fld>
            <a:endParaRPr lang="en-US"/>
          </a:p>
        </p:txBody>
      </p:sp>
    </p:spTree>
    <p:extLst>
      <p:ext uri="{BB962C8B-B14F-4D97-AF65-F5344CB8AC3E}">
        <p14:creationId xmlns:p14="http://schemas.microsoft.com/office/powerpoint/2010/main" val="71237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A00C3E-2C01-4FFE-810C-7249CF767B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F204A1D-3E26-4B8F-B31D-7D58DD7FB7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F546F67-47A9-4EAF-A383-89B95E7C89A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D401964-D5A3-4C91-AF2A-D60D8D85DE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C093026E-F630-4BFC-A6B1-EFD59C4B48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381163C-FFA6-44AD-9F95-F2CDEC360221}"/>
              </a:ext>
            </a:extLst>
          </p:cNvPr>
          <p:cNvSpPr>
            <a:spLocks noGrp="1"/>
          </p:cNvSpPr>
          <p:nvPr>
            <p:ph type="dt" sz="half" idx="10"/>
          </p:nvPr>
        </p:nvSpPr>
        <p:spPr/>
        <p:txBody>
          <a:bodyPr/>
          <a:lstStyle/>
          <a:p>
            <a:fld id="{5ACC17B2-DE57-4FD2-820C-A718C64D4163}" type="datetimeFigureOut">
              <a:rPr lang="en-US" smtClean="0"/>
              <a:t>10/19/18</a:t>
            </a:fld>
            <a:endParaRPr lang="en-US"/>
          </a:p>
        </p:txBody>
      </p:sp>
      <p:sp>
        <p:nvSpPr>
          <p:cNvPr id="8" name="Footer Placeholder 7">
            <a:extLst>
              <a:ext uri="{FF2B5EF4-FFF2-40B4-BE49-F238E27FC236}">
                <a16:creationId xmlns:a16="http://schemas.microsoft.com/office/drawing/2014/main" xmlns="" id="{2599051C-027F-4FDC-B483-A758AA6417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9543846-15CE-4EC7-A439-F482234370E4}"/>
              </a:ext>
            </a:extLst>
          </p:cNvPr>
          <p:cNvSpPr>
            <a:spLocks noGrp="1"/>
          </p:cNvSpPr>
          <p:nvPr>
            <p:ph type="sldNum" sz="quarter" idx="12"/>
          </p:nvPr>
        </p:nvSpPr>
        <p:spPr/>
        <p:txBody>
          <a:bodyPr/>
          <a:lstStyle/>
          <a:p>
            <a:fld id="{22D4E577-EE75-4746-8995-5BB6D89A353C}" type="slidenum">
              <a:rPr lang="en-US" smtClean="0"/>
              <a:t>‹#›</a:t>
            </a:fld>
            <a:endParaRPr lang="en-US"/>
          </a:p>
        </p:txBody>
      </p:sp>
    </p:spTree>
    <p:extLst>
      <p:ext uri="{BB962C8B-B14F-4D97-AF65-F5344CB8AC3E}">
        <p14:creationId xmlns:p14="http://schemas.microsoft.com/office/powerpoint/2010/main" val="2041508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726949-066E-4F5D-B950-2C17744E2C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70F6C93-B400-4740-8D7F-D94FDAD1E5F9}"/>
              </a:ext>
            </a:extLst>
          </p:cNvPr>
          <p:cNvSpPr>
            <a:spLocks noGrp="1"/>
          </p:cNvSpPr>
          <p:nvPr>
            <p:ph type="dt" sz="half" idx="10"/>
          </p:nvPr>
        </p:nvSpPr>
        <p:spPr/>
        <p:txBody>
          <a:bodyPr/>
          <a:lstStyle/>
          <a:p>
            <a:fld id="{5ACC17B2-DE57-4FD2-820C-A718C64D4163}" type="datetimeFigureOut">
              <a:rPr lang="en-US" smtClean="0"/>
              <a:t>10/19/18</a:t>
            </a:fld>
            <a:endParaRPr lang="en-US"/>
          </a:p>
        </p:txBody>
      </p:sp>
      <p:sp>
        <p:nvSpPr>
          <p:cNvPr id="4" name="Footer Placeholder 3">
            <a:extLst>
              <a:ext uri="{FF2B5EF4-FFF2-40B4-BE49-F238E27FC236}">
                <a16:creationId xmlns:a16="http://schemas.microsoft.com/office/drawing/2014/main" xmlns="" id="{CDBF0606-EB7D-4F80-9606-1A44E07ADC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598C9D1-78AF-41B9-B234-4E9B5204F95E}"/>
              </a:ext>
            </a:extLst>
          </p:cNvPr>
          <p:cNvSpPr>
            <a:spLocks noGrp="1"/>
          </p:cNvSpPr>
          <p:nvPr>
            <p:ph type="sldNum" sz="quarter" idx="12"/>
          </p:nvPr>
        </p:nvSpPr>
        <p:spPr/>
        <p:txBody>
          <a:bodyPr/>
          <a:lstStyle/>
          <a:p>
            <a:fld id="{22D4E577-EE75-4746-8995-5BB6D89A353C}" type="slidenum">
              <a:rPr lang="en-US" smtClean="0"/>
              <a:t>‹#›</a:t>
            </a:fld>
            <a:endParaRPr lang="en-US"/>
          </a:p>
        </p:txBody>
      </p:sp>
    </p:spTree>
    <p:extLst>
      <p:ext uri="{BB962C8B-B14F-4D97-AF65-F5344CB8AC3E}">
        <p14:creationId xmlns:p14="http://schemas.microsoft.com/office/powerpoint/2010/main" val="40993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1CE3D30-9C49-47BC-B290-75EE985DC155}"/>
              </a:ext>
            </a:extLst>
          </p:cNvPr>
          <p:cNvSpPr>
            <a:spLocks noGrp="1"/>
          </p:cNvSpPr>
          <p:nvPr>
            <p:ph type="dt" sz="half" idx="10"/>
          </p:nvPr>
        </p:nvSpPr>
        <p:spPr/>
        <p:txBody>
          <a:bodyPr/>
          <a:lstStyle/>
          <a:p>
            <a:fld id="{5ACC17B2-DE57-4FD2-820C-A718C64D4163}" type="datetimeFigureOut">
              <a:rPr lang="en-US" smtClean="0"/>
              <a:t>10/19/18</a:t>
            </a:fld>
            <a:endParaRPr lang="en-US"/>
          </a:p>
        </p:txBody>
      </p:sp>
      <p:sp>
        <p:nvSpPr>
          <p:cNvPr id="3" name="Footer Placeholder 2">
            <a:extLst>
              <a:ext uri="{FF2B5EF4-FFF2-40B4-BE49-F238E27FC236}">
                <a16:creationId xmlns:a16="http://schemas.microsoft.com/office/drawing/2014/main" xmlns="" id="{8690576A-45C5-46A4-804C-499733A24F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49BBB3D-F2DF-43FF-BF61-388907FBBC51}"/>
              </a:ext>
            </a:extLst>
          </p:cNvPr>
          <p:cNvSpPr>
            <a:spLocks noGrp="1"/>
          </p:cNvSpPr>
          <p:nvPr>
            <p:ph type="sldNum" sz="quarter" idx="12"/>
          </p:nvPr>
        </p:nvSpPr>
        <p:spPr/>
        <p:txBody>
          <a:bodyPr/>
          <a:lstStyle/>
          <a:p>
            <a:fld id="{22D4E577-EE75-4746-8995-5BB6D89A353C}" type="slidenum">
              <a:rPr lang="en-US" smtClean="0"/>
              <a:t>‹#›</a:t>
            </a:fld>
            <a:endParaRPr lang="en-US"/>
          </a:p>
        </p:txBody>
      </p:sp>
    </p:spTree>
    <p:extLst>
      <p:ext uri="{BB962C8B-B14F-4D97-AF65-F5344CB8AC3E}">
        <p14:creationId xmlns:p14="http://schemas.microsoft.com/office/powerpoint/2010/main" val="1577942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669882-EAA3-4959-904F-3A0D7F5536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9AE18EC-F157-41A1-972A-7105A5A9D1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16F84D8-6ACA-4132-A5F8-A1953B20B9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CE12EA1-BA26-41FE-96D5-531686AD0425}"/>
              </a:ext>
            </a:extLst>
          </p:cNvPr>
          <p:cNvSpPr>
            <a:spLocks noGrp="1"/>
          </p:cNvSpPr>
          <p:nvPr>
            <p:ph type="dt" sz="half" idx="10"/>
          </p:nvPr>
        </p:nvSpPr>
        <p:spPr/>
        <p:txBody>
          <a:bodyPr/>
          <a:lstStyle/>
          <a:p>
            <a:fld id="{5ACC17B2-DE57-4FD2-820C-A718C64D4163}" type="datetimeFigureOut">
              <a:rPr lang="en-US" smtClean="0"/>
              <a:t>10/19/18</a:t>
            </a:fld>
            <a:endParaRPr lang="en-US"/>
          </a:p>
        </p:txBody>
      </p:sp>
      <p:sp>
        <p:nvSpPr>
          <p:cNvPr id="6" name="Footer Placeholder 5">
            <a:extLst>
              <a:ext uri="{FF2B5EF4-FFF2-40B4-BE49-F238E27FC236}">
                <a16:creationId xmlns:a16="http://schemas.microsoft.com/office/drawing/2014/main" xmlns="" id="{AAC32B2B-DDE5-4D2A-9A92-0396AD778C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BF91BBC-2F76-4E04-8A96-41DF33E507D2}"/>
              </a:ext>
            </a:extLst>
          </p:cNvPr>
          <p:cNvSpPr>
            <a:spLocks noGrp="1"/>
          </p:cNvSpPr>
          <p:nvPr>
            <p:ph type="sldNum" sz="quarter" idx="12"/>
          </p:nvPr>
        </p:nvSpPr>
        <p:spPr/>
        <p:txBody>
          <a:bodyPr/>
          <a:lstStyle/>
          <a:p>
            <a:fld id="{22D4E577-EE75-4746-8995-5BB6D89A353C}" type="slidenum">
              <a:rPr lang="en-US" smtClean="0"/>
              <a:t>‹#›</a:t>
            </a:fld>
            <a:endParaRPr lang="en-US"/>
          </a:p>
        </p:txBody>
      </p:sp>
    </p:spTree>
    <p:extLst>
      <p:ext uri="{BB962C8B-B14F-4D97-AF65-F5344CB8AC3E}">
        <p14:creationId xmlns:p14="http://schemas.microsoft.com/office/powerpoint/2010/main" val="1021229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BA7924-26D6-468D-AAE4-81C4DC494A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A79D25B-19BD-497A-B925-1F57B38759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C632AFF-18BC-4345-BE4F-ECC3380D99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E824749A-A0C1-4144-A4B3-476321DA5222}"/>
              </a:ext>
            </a:extLst>
          </p:cNvPr>
          <p:cNvSpPr>
            <a:spLocks noGrp="1"/>
          </p:cNvSpPr>
          <p:nvPr>
            <p:ph type="dt" sz="half" idx="10"/>
          </p:nvPr>
        </p:nvSpPr>
        <p:spPr/>
        <p:txBody>
          <a:bodyPr/>
          <a:lstStyle/>
          <a:p>
            <a:fld id="{5ACC17B2-DE57-4FD2-820C-A718C64D4163}" type="datetimeFigureOut">
              <a:rPr lang="en-US" smtClean="0"/>
              <a:t>10/19/18</a:t>
            </a:fld>
            <a:endParaRPr lang="en-US"/>
          </a:p>
        </p:txBody>
      </p:sp>
      <p:sp>
        <p:nvSpPr>
          <p:cNvPr id="6" name="Footer Placeholder 5">
            <a:extLst>
              <a:ext uri="{FF2B5EF4-FFF2-40B4-BE49-F238E27FC236}">
                <a16:creationId xmlns:a16="http://schemas.microsoft.com/office/drawing/2014/main" xmlns="" id="{FB353FD9-869D-4F17-8647-B43DB5615B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6588B25-4414-438A-AEBD-CA5A13300168}"/>
              </a:ext>
            </a:extLst>
          </p:cNvPr>
          <p:cNvSpPr>
            <a:spLocks noGrp="1"/>
          </p:cNvSpPr>
          <p:nvPr>
            <p:ph type="sldNum" sz="quarter" idx="12"/>
          </p:nvPr>
        </p:nvSpPr>
        <p:spPr/>
        <p:txBody>
          <a:bodyPr/>
          <a:lstStyle/>
          <a:p>
            <a:fld id="{22D4E577-EE75-4746-8995-5BB6D89A353C}" type="slidenum">
              <a:rPr lang="en-US" smtClean="0"/>
              <a:t>‹#›</a:t>
            </a:fld>
            <a:endParaRPr lang="en-US"/>
          </a:p>
        </p:txBody>
      </p:sp>
    </p:spTree>
    <p:extLst>
      <p:ext uri="{BB962C8B-B14F-4D97-AF65-F5344CB8AC3E}">
        <p14:creationId xmlns:p14="http://schemas.microsoft.com/office/powerpoint/2010/main" val="32613698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C2F41E7-26F4-48B3-8BA9-DCC3BE95C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6366D4C-D428-4A16-B20C-9B053F97AD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45C04F1-FFE7-49F1-B3EA-FFFCBDEB61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C17B2-DE57-4FD2-820C-A718C64D4163}" type="datetimeFigureOut">
              <a:rPr lang="en-US" smtClean="0"/>
              <a:t>10/19/18</a:t>
            </a:fld>
            <a:endParaRPr lang="en-US"/>
          </a:p>
        </p:txBody>
      </p:sp>
      <p:sp>
        <p:nvSpPr>
          <p:cNvPr id="5" name="Footer Placeholder 4">
            <a:extLst>
              <a:ext uri="{FF2B5EF4-FFF2-40B4-BE49-F238E27FC236}">
                <a16:creationId xmlns:a16="http://schemas.microsoft.com/office/drawing/2014/main" xmlns="" id="{56344919-4401-492B-A4F5-FFC481C3EA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98E6058-75A4-4991-9513-8AF3A92D2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4E577-EE75-4746-8995-5BB6D89A353C}" type="slidenum">
              <a:rPr lang="en-US" smtClean="0"/>
              <a:t>‹#›</a:t>
            </a:fld>
            <a:endParaRPr lang="en-US"/>
          </a:p>
        </p:txBody>
      </p:sp>
    </p:spTree>
    <p:extLst>
      <p:ext uri="{BB962C8B-B14F-4D97-AF65-F5344CB8AC3E}">
        <p14:creationId xmlns:p14="http://schemas.microsoft.com/office/powerpoint/2010/main" val="258692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0764" cy="6858000"/>
          </a:xfrm>
          <a:prstGeom prst="rect">
            <a:avLst/>
          </a:prstGeom>
        </p:spPr>
      </p:pic>
    </p:spTree>
    <p:extLst>
      <p:ext uri="{BB962C8B-B14F-4D97-AF65-F5344CB8AC3E}">
        <p14:creationId xmlns:p14="http://schemas.microsoft.com/office/powerpoint/2010/main" val="3099685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0764" cy="6858000"/>
          </a:xfrm>
          <a:prstGeom prst="rect">
            <a:avLst/>
          </a:prstGeom>
        </p:spPr>
      </p:pic>
      <p:sp>
        <p:nvSpPr>
          <p:cNvPr id="2" name="Title 1">
            <a:extLst>
              <a:ext uri="{FF2B5EF4-FFF2-40B4-BE49-F238E27FC236}">
                <a16:creationId xmlns:a16="http://schemas.microsoft.com/office/drawing/2014/main" xmlns="" id="{8C962E4E-9131-4BE2-BF5C-D8DDFBE31901}"/>
              </a:ext>
            </a:extLst>
          </p:cNvPr>
          <p:cNvSpPr>
            <a:spLocks noGrp="1"/>
          </p:cNvSpPr>
          <p:nvPr>
            <p:ph type="ctrTitle"/>
          </p:nvPr>
        </p:nvSpPr>
        <p:spPr>
          <a:xfrm>
            <a:off x="0" y="5397612"/>
            <a:ext cx="12192000" cy="892471"/>
          </a:xfrm>
        </p:spPr>
        <p:txBody>
          <a:bodyPr/>
          <a:lstStyle/>
          <a:p>
            <a:r>
              <a:rPr lang="en-US" b="1" dirty="0">
                <a:latin typeface="Arial" charset="0"/>
                <a:ea typeface="Arial" charset="0"/>
                <a:cs typeface="Arial" charset="0"/>
              </a:rPr>
              <a:t>Liturgy for Any Time of Year #1</a:t>
            </a:r>
          </a:p>
        </p:txBody>
      </p:sp>
      <p:sp>
        <p:nvSpPr>
          <p:cNvPr id="3" name="Subtitle 2">
            <a:extLst>
              <a:ext uri="{FF2B5EF4-FFF2-40B4-BE49-F238E27FC236}">
                <a16:creationId xmlns:a16="http://schemas.microsoft.com/office/drawing/2014/main" xmlns="" id="{065CAAEA-1D0D-41E4-A1C9-B457023785DF}"/>
              </a:ext>
            </a:extLst>
          </p:cNvPr>
          <p:cNvSpPr>
            <a:spLocks noGrp="1"/>
          </p:cNvSpPr>
          <p:nvPr>
            <p:ph type="subTitle" idx="1"/>
          </p:nvPr>
        </p:nvSpPr>
        <p:spPr>
          <a:xfrm>
            <a:off x="0" y="6290083"/>
            <a:ext cx="12110936" cy="469403"/>
          </a:xfrm>
        </p:spPr>
        <p:txBody>
          <a:bodyPr/>
          <a:lstStyle/>
          <a:p>
            <a:r>
              <a:rPr lang="en-US" dirty="0">
                <a:latin typeface="Arial" charset="0"/>
                <a:ea typeface="Arial" charset="0"/>
                <a:cs typeface="Arial" charset="0"/>
              </a:rPr>
              <a:t>Proverbs 25: 6-7; Hebrews 13:1-8, 15-16</a:t>
            </a:r>
          </a:p>
        </p:txBody>
      </p:sp>
    </p:spTree>
    <p:extLst>
      <p:ext uri="{BB962C8B-B14F-4D97-AF65-F5344CB8AC3E}">
        <p14:creationId xmlns:p14="http://schemas.microsoft.com/office/powerpoint/2010/main" val="985667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0764" cy="6858000"/>
          </a:xfrm>
          <a:prstGeom prst="rect">
            <a:avLst/>
          </a:prstGeom>
        </p:spPr>
      </p:pic>
      <p:sp>
        <p:nvSpPr>
          <p:cNvPr id="5" name="Content Placeholder 4">
            <a:extLst>
              <a:ext uri="{FF2B5EF4-FFF2-40B4-BE49-F238E27FC236}">
                <a16:creationId xmlns:a16="http://schemas.microsoft.com/office/drawing/2014/main" xmlns="" id="{E3927EBF-497F-4CC1-A42D-07515C4C533C}"/>
              </a:ext>
            </a:extLst>
          </p:cNvPr>
          <p:cNvSpPr>
            <a:spLocks noGrp="1"/>
          </p:cNvSpPr>
          <p:nvPr>
            <p:ph idx="1"/>
          </p:nvPr>
        </p:nvSpPr>
        <p:spPr>
          <a:xfrm>
            <a:off x="414337" y="428625"/>
            <a:ext cx="11363325" cy="6000750"/>
          </a:xfrm>
        </p:spPr>
        <p:txBody>
          <a:bodyPr>
            <a:noAutofit/>
          </a:bodyPr>
          <a:lstStyle/>
          <a:p>
            <a:pPr marL="0" indent="0">
              <a:buNone/>
            </a:pPr>
            <a:r>
              <a:rPr lang="en-US" b="1" dirty="0">
                <a:latin typeface="Arial" charset="0"/>
                <a:ea typeface="Arial" charset="0"/>
                <a:cs typeface="Arial" charset="0"/>
              </a:rPr>
              <a:t>Call to Worship</a:t>
            </a:r>
            <a:br>
              <a:rPr lang="en-US" b="1" dirty="0">
                <a:latin typeface="Arial" charset="0"/>
                <a:ea typeface="Arial" charset="0"/>
                <a:cs typeface="Arial" charset="0"/>
              </a:rPr>
            </a:br>
            <a:r>
              <a:rPr lang="en-US" b="1" dirty="0">
                <a:latin typeface="Arial" charset="0"/>
                <a:ea typeface="Arial" charset="0"/>
                <a:cs typeface="Arial" charset="0"/>
              </a:rPr>
              <a:t> </a:t>
            </a:r>
          </a:p>
          <a:p>
            <a:pPr marL="0" indent="0">
              <a:buNone/>
            </a:pPr>
            <a:r>
              <a:rPr lang="en-US" dirty="0">
                <a:latin typeface="Arial" charset="0"/>
                <a:ea typeface="Arial" charset="0"/>
                <a:cs typeface="Arial" charset="0"/>
              </a:rPr>
              <a:t>One 		Come; let us gather together to worship.</a:t>
            </a:r>
          </a:p>
          <a:p>
            <a:pPr marL="0" indent="0">
              <a:buNone/>
            </a:pPr>
            <a:endParaRPr lang="en-US" b="1" dirty="0">
              <a:latin typeface="Arial" charset="0"/>
              <a:ea typeface="Arial" charset="0"/>
              <a:cs typeface="Arial" charset="0"/>
            </a:endParaRPr>
          </a:p>
          <a:p>
            <a:pPr marL="0" indent="0">
              <a:buNone/>
            </a:pPr>
            <a:r>
              <a:rPr lang="en-US" b="1" dirty="0">
                <a:latin typeface="Arial" charset="0"/>
                <a:ea typeface="Arial" charset="0"/>
                <a:cs typeface="Arial" charset="0"/>
              </a:rPr>
              <a:t>Many 	We gather with our minds open to hear the word of 		</a:t>
            </a:r>
            <a:r>
              <a:rPr lang="en-US" b="1" dirty="0" smtClean="0">
                <a:latin typeface="Arial" charset="0"/>
                <a:ea typeface="Arial" charset="0"/>
                <a:cs typeface="Arial" charset="0"/>
              </a:rPr>
              <a:t>	God</a:t>
            </a:r>
            <a:r>
              <a:rPr lang="en-US" b="1" dirty="0">
                <a:latin typeface="Arial" charset="0"/>
                <a:ea typeface="Arial" charset="0"/>
                <a:cs typeface="Arial" charset="0"/>
              </a:rPr>
              <a:t>.</a:t>
            </a:r>
          </a:p>
          <a:p>
            <a:pPr marL="0" indent="0">
              <a:buNone/>
            </a:pPr>
            <a:endParaRPr lang="en-US" dirty="0">
              <a:latin typeface="Arial" charset="0"/>
              <a:ea typeface="Arial" charset="0"/>
              <a:cs typeface="Arial" charset="0"/>
            </a:endParaRPr>
          </a:p>
          <a:p>
            <a:pPr marL="0" indent="0">
              <a:buNone/>
            </a:pPr>
            <a:r>
              <a:rPr lang="en-US" dirty="0">
                <a:latin typeface="Arial" charset="0"/>
                <a:ea typeface="Arial" charset="0"/>
                <a:cs typeface="Arial" charset="0"/>
              </a:rPr>
              <a:t>One 		We challenge ourselves to live our lives as Christ lived 			for us.</a:t>
            </a:r>
          </a:p>
          <a:p>
            <a:pPr marL="0" indent="0">
              <a:buNone/>
            </a:pPr>
            <a:endParaRPr lang="en-US" b="1" dirty="0">
              <a:latin typeface="Arial" charset="0"/>
              <a:ea typeface="Arial" charset="0"/>
              <a:cs typeface="Arial" charset="0"/>
            </a:endParaRPr>
          </a:p>
          <a:p>
            <a:pPr marL="0" indent="0">
              <a:buNone/>
            </a:pPr>
            <a:r>
              <a:rPr lang="en-US" b="1" dirty="0">
                <a:latin typeface="Arial" charset="0"/>
                <a:ea typeface="Arial" charset="0"/>
                <a:cs typeface="Arial" charset="0"/>
              </a:rPr>
              <a:t>Many 	We are ready to be in relationship with God, knowing 		</a:t>
            </a:r>
            <a:r>
              <a:rPr lang="en-US" b="1" dirty="0" smtClean="0">
                <a:latin typeface="Arial" charset="0"/>
                <a:ea typeface="Arial" charset="0"/>
                <a:cs typeface="Arial" charset="0"/>
              </a:rPr>
              <a:t>	we </a:t>
            </a:r>
            <a:r>
              <a:rPr lang="en-US" b="1" dirty="0">
                <a:latin typeface="Arial" charset="0"/>
                <a:ea typeface="Arial" charset="0"/>
                <a:cs typeface="Arial" charset="0"/>
              </a:rPr>
              <a:t>may need to step out of our comfortable lives to 		</a:t>
            </a:r>
            <a:r>
              <a:rPr lang="en-US" b="1" dirty="0" smtClean="0">
                <a:latin typeface="Arial" charset="0"/>
                <a:ea typeface="Arial" charset="0"/>
                <a:cs typeface="Arial" charset="0"/>
              </a:rPr>
              <a:t>	do </a:t>
            </a:r>
            <a:r>
              <a:rPr lang="en-US" b="1" dirty="0">
                <a:latin typeface="Arial" charset="0"/>
                <a:ea typeface="Arial" charset="0"/>
                <a:cs typeface="Arial" charset="0"/>
              </a:rPr>
              <a:t>so.</a:t>
            </a:r>
          </a:p>
        </p:txBody>
      </p:sp>
    </p:spTree>
    <p:extLst>
      <p:ext uri="{BB962C8B-B14F-4D97-AF65-F5344CB8AC3E}">
        <p14:creationId xmlns:p14="http://schemas.microsoft.com/office/powerpoint/2010/main" val="2072495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0764" cy="6858000"/>
          </a:xfrm>
          <a:prstGeom prst="rect">
            <a:avLst/>
          </a:prstGeom>
        </p:spPr>
      </p:pic>
      <p:sp>
        <p:nvSpPr>
          <p:cNvPr id="5" name="Content Placeholder 4">
            <a:extLst>
              <a:ext uri="{FF2B5EF4-FFF2-40B4-BE49-F238E27FC236}">
                <a16:creationId xmlns:a16="http://schemas.microsoft.com/office/drawing/2014/main" xmlns="" id="{E3927EBF-497F-4CC1-A42D-07515C4C533C}"/>
              </a:ext>
            </a:extLst>
          </p:cNvPr>
          <p:cNvSpPr>
            <a:spLocks noGrp="1"/>
          </p:cNvSpPr>
          <p:nvPr>
            <p:ph idx="1"/>
          </p:nvPr>
        </p:nvSpPr>
        <p:spPr>
          <a:xfrm>
            <a:off x="414337" y="371104"/>
            <a:ext cx="11363325" cy="6143996"/>
          </a:xfrm>
        </p:spPr>
        <p:txBody>
          <a:bodyPr>
            <a:noAutofit/>
          </a:bodyPr>
          <a:lstStyle/>
          <a:p>
            <a:pPr marL="0" indent="0">
              <a:buNone/>
            </a:pPr>
            <a:r>
              <a:rPr lang="en-US" dirty="0" smtClean="0">
                <a:latin typeface="Arial" charset="0"/>
                <a:ea typeface="Arial" charset="0"/>
                <a:cs typeface="Arial" charset="0"/>
              </a:rPr>
              <a:t>One </a:t>
            </a:r>
            <a:r>
              <a:rPr lang="en-US" dirty="0">
                <a:latin typeface="Arial" charset="0"/>
                <a:ea typeface="Arial" charset="0"/>
                <a:cs typeface="Arial" charset="0"/>
              </a:rPr>
              <a:t>		May our time together today energize us for the work 			we have yet to do.</a:t>
            </a:r>
          </a:p>
          <a:p>
            <a:pPr marL="0" indent="0">
              <a:buNone/>
            </a:pPr>
            <a:endParaRPr lang="en-US" b="1" dirty="0">
              <a:latin typeface="Arial" charset="0"/>
              <a:ea typeface="Arial" charset="0"/>
              <a:cs typeface="Arial" charset="0"/>
            </a:endParaRPr>
          </a:p>
          <a:p>
            <a:pPr marL="0" indent="0">
              <a:buNone/>
            </a:pPr>
            <a:r>
              <a:rPr lang="en-US" b="1" dirty="0">
                <a:latin typeface="Arial" charset="0"/>
                <a:ea typeface="Arial" charset="0"/>
                <a:cs typeface="Arial" charset="0"/>
              </a:rPr>
              <a:t>Many		And remind us that it is work we do in unity with 			each other and with God.</a:t>
            </a:r>
          </a:p>
          <a:p>
            <a:pPr marL="0" indent="0">
              <a:buNone/>
            </a:pPr>
            <a:r>
              <a:rPr lang="en-US" dirty="0">
                <a:latin typeface="Arial" charset="0"/>
                <a:ea typeface="Arial" charset="0"/>
                <a:cs typeface="Arial" charset="0"/>
              </a:rPr>
              <a:t>One 		Let us be intentional with how we live in community this 		</a:t>
            </a:r>
            <a:r>
              <a:rPr lang="en-US" dirty="0" smtClean="0">
                <a:latin typeface="Arial" charset="0"/>
                <a:ea typeface="Arial" charset="0"/>
                <a:cs typeface="Arial" charset="0"/>
              </a:rPr>
              <a:t>	week</a:t>
            </a:r>
            <a:r>
              <a:rPr lang="en-US" dirty="0">
                <a:latin typeface="Arial" charset="0"/>
                <a:ea typeface="Arial" charset="0"/>
                <a:cs typeface="Arial" charset="0"/>
              </a:rPr>
              <a:t>.</a:t>
            </a:r>
          </a:p>
          <a:p>
            <a:pPr marL="0" indent="0">
              <a:buNone/>
            </a:pPr>
            <a:endParaRPr lang="en-US" b="1" dirty="0">
              <a:latin typeface="Arial" charset="0"/>
              <a:ea typeface="Arial" charset="0"/>
              <a:cs typeface="Arial" charset="0"/>
            </a:endParaRPr>
          </a:p>
          <a:p>
            <a:pPr marL="0" indent="0">
              <a:buNone/>
            </a:pPr>
            <a:r>
              <a:rPr lang="en-US" b="1" dirty="0">
                <a:latin typeface="Arial" charset="0"/>
                <a:ea typeface="Arial" charset="0"/>
                <a:cs typeface="Arial" charset="0"/>
              </a:rPr>
              <a:t>Many 	Let our service to others be inspired by our worship.</a:t>
            </a:r>
          </a:p>
          <a:p>
            <a:pPr marL="0" indent="0">
              <a:buNone/>
            </a:pPr>
            <a:endParaRPr lang="en-US" b="1" dirty="0">
              <a:latin typeface="Arial" charset="0"/>
              <a:ea typeface="Arial" charset="0"/>
              <a:cs typeface="Arial" charset="0"/>
            </a:endParaRPr>
          </a:p>
          <a:p>
            <a:pPr marL="0" indent="0">
              <a:buNone/>
            </a:pPr>
            <a:r>
              <a:rPr lang="en-US" b="1" dirty="0">
                <a:latin typeface="Arial" charset="0"/>
                <a:ea typeface="Arial" charset="0"/>
                <a:cs typeface="Arial" charset="0"/>
              </a:rPr>
              <a:t>All: 		Praise be to God!</a:t>
            </a:r>
          </a:p>
        </p:txBody>
      </p:sp>
    </p:spTree>
    <p:extLst>
      <p:ext uri="{BB962C8B-B14F-4D97-AF65-F5344CB8AC3E}">
        <p14:creationId xmlns:p14="http://schemas.microsoft.com/office/powerpoint/2010/main" val="1169101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0764" cy="6858000"/>
          </a:xfrm>
          <a:prstGeom prst="rect">
            <a:avLst/>
          </a:prstGeom>
        </p:spPr>
      </p:pic>
      <p:sp>
        <p:nvSpPr>
          <p:cNvPr id="5" name="Content Placeholder 4">
            <a:extLst>
              <a:ext uri="{FF2B5EF4-FFF2-40B4-BE49-F238E27FC236}">
                <a16:creationId xmlns:a16="http://schemas.microsoft.com/office/drawing/2014/main" xmlns="" id="{E3927EBF-497F-4CC1-A42D-07515C4C533C}"/>
              </a:ext>
            </a:extLst>
          </p:cNvPr>
          <p:cNvSpPr>
            <a:spLocks noGrp="1"/>
          </p:cNvSpPr>
          <p:nvPr>
            <p:ph idx="1"/>
          </p:nvPr>
        </p:nvSpPr>
        <p:spPr>
          <a:xfrm>
            <a:off x="414337" y="1134902"/>
            <a:ext cx="11363325" cy="4588195"/>
          </a:xfrm>
        </p:spPr>
        <p:txBody>
          <a:bodyPr>
            <a:normAutofit/>
          </a:bodyPr>
          <a:lstStyle/>
          <a:p>
            <a:pPr marL="0" indent="0">
              <a:buNone/>
            </a:pPr>
            <a:r>
              <a:rPr lang="en-US" b="1" dirty="0">
                <a:latin typeface="Arial" charset="0"/>
                <a:ea typeface="Arial" charset="0"/>
                <a:cs typeface="Arial" charset="0"/>
              </a:rPr>
              <a:t>Prayer of Dedication</a:t>
            </a:r>
          </a:p>
          <a:p>
            <a:pPr marL="0" indent="0">
              <a:buNone/>
            </a:pPr>
            <a:endParaRPr lang="en-US" sz="1600" dirty="0">
              <a:latin typeface="Arial" charset="0"/>
              <a:ea typeface="Arial" charset="0"/>
              <a:cs typeface="Arial" charset="0"/>
            </a:endParaRPr>
          </a:p>
          <a:p>
            <a:pPr marL="0" indent="0">
              <a:buNone/>
            </a:pPr>
            <a:r>
              <a:rPr lang="en-US" b="1" dirty="0">
                <a:latin typeface="Arial" charset="0"/>
                <a:ea typeface="Arial" charset="0"/>
                <a:cs typeface="Arial" charset="0"/>
              </a:rPr>
              <a:t>May we come forward in love and hope as we share this gift of our generosity with those in need. God, help us to remember that existing in relationship with one another means we are bound to one another in community. Let us honor those who sacrifice for our faith. For as we are told in Hebrews 13:2, “Do not neglect to show hospitality to strangers, for by doing that some have entertained angels without knowing it.” Amen.</a:t>
            </a:r>
          </a:p>
        </p:txBody>
      </p:sp>
    </p:spTree>
    <p:extLst>
      <p:ext uri="{BB962C8B-B14F-4D97-AF65-F5344CB8AC3E}">
        <p14:creationId xmlns:p14="http://schemas.microsoft.com/office/powerpoint/2010/main" val="709902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map&#10;&#10;Description generated with very high confidence">
            <a:extLst>
              <a:ext uri="{FF2B5EF4-FFF2-40B4-BE49-F238E27FC236}">
                <a16:creationId xmlns:a16="http://schemas.microsoft.com/office/drawing/2014/main" xmlns="" id="{5B2EEE80-E7D1-4AC0-93C8-0BCE6AA05088}"/>
              </a:ext>
            </a:extLst>
          </p:cNvPr>
          <p:cNvPicPr>
            <a:picLocks noChangeAspect="1"/>
          </p:cNvPicPr>
          <p:nvPr/>
        </p:nvPicPr>
        <p:blipFill rotWithShape="1">
          <a:blip r:embed="rId2">
            <a:extLst>
              <a:ext uri="{28A0092B-C50C-407E-A947-70E740481C1C}">
                <a14:useLocalDpi xmlns:a14="http://schemas.microsoft.com/office/drawing/2010/main" val="0"/>
              </a:ext>
            </a:extLst>
          </a:blip>
          <a:srcRect t="9202" b="33253"/>
          <a:stretch/>
        </p:blipFill>
        <p:spPr>
          <a:xfrm>
            <a:off x="20" y="10"/>
            <a:ext cx="12191980" cy="6857990"/>
          </a:xfrm>
          <a:prstGeom prst="rect">
            <a:avLst/>
          </a:prstGeom>
        </p:spPr>
      </p:pic>
    </p:spTree>
    <p:extLst>
      <p:ext uri="{BB962C8B-B14F-4D97-AF65-F5344CB8AC3E}">
        <p14:creationId xmlns:p14="http://schemas.microsoft.com/office/powerpoint/2010/main" val="2065441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1392</TotalTime>
  <Words>111</Words>
  <Application>Microsoft Macintosh PowerPoint</Application>
  <PresentationFormat>Widescreen</PresentationFormat>
  <Paragraphs>21</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Calibri Light</vt:lpstr>
      <vt:lpstr>Comic Sans MS</vt:lpstr>
      <vt:lpstr>Kristen ITC</vt:lpstr>
      <vt:lpstr>Arial</vt:lpstr>
      <vt:lpstr>Office Theme</vt:lpstr>
      <vt:lpstr>PowerPoint Presentation</vt:lpstr>
      <vt:lpstr>Liturgy for Any Time of Year #1</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 I – Hope</dc:title>
  <dc:creator>Susan Faulstick</dc:creator>
  <cp:lastModifiedBy>Patrick Jourdain</cp:lastModifiedBy>
  <cp:revision>46</cp:revision>
  <dcterms:created xsi:type="dcterms:W3CDTF">2017-10-10T18:36:55Z</dcterms:created>
  <dcterms:modified xsi:type="dcterms:W3CDTF">2018-10-19T20:36:21Z</dcterms:modified>
</cp:coreProperties>
</file>