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6" r:id="rId3"/>
    <p:sldId id="257" r:id="rId4"/>
    <p:sldId id="266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FF"/>
    <a:srgbClr val="6666FF"/>
    <a:srgbClr val="81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293" autoAdjust="0"/>
  </p:normalViewPr>
  <p:slideViewPr>
    <p:cSldViewPr snapToGrid="0" showGuides="1">
      <p:cViewPr varScale="1">
        <p:scale>
          <a:sx n="112" d="100"/>
          <a:sy n="112" d="100"/>
        </p:scale>
        <p:origin x="1024" y="184"/>
      </p:cViewPr>
      <p:guideLst>
        <p:guide orient="horz" pos="432"/>
        <p:guide pos="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B80D3-BC87-284B-BBB2-E8266134C00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FF35E-0B5E-0C4F-AC56-9F45CDEA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FF35E-0B5E-0C4F-AC56-9F45CDEA3F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7B39-2F85-48E3-ACC1-D034A7624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Kristen ITC" panose="03050502040202030202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C9183-B4A1-4EEA-9144-C5D798F50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86F0-E3C7-46C9-A93E-C348451C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5F8C-F82D-49F6-9A9F-9CA525BE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4CD04-00E2-4775-91C8-B51927BB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C6FC-32E0-4FD7-A808-F5C17FCF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759C4-6D20-42B3-A9A8-68D4FC5E6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69440-08D1-4785-823D-BA06F67E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D1E63-1B7D-43DC-B10F-55A3E502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C277-ECFF-41A4-98ED-5761DE66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AF3BC-ADA4-4413-B12E-9E4A4A37F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5AE22-2584-4C02-9BAA-C147B281F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9B288-C192-433A-B1F5-6B92A2DA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B1C99-F109-4949-86A4-1A735991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E4B4-7FF3-40A4-BF5E-85BD31D9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7508-FD2E-42A7-96DF-6517D9F0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0218-4EF2-4F5B-A6E0-2165FB4F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E7B2-7954-4D6B-AC42-2226C2E1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A371A-1FAB-42E8-94BC-89AC1F31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58E4-5559-4BB6-BEBA-3BBD3419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A789-C232-45FB-9271-66178B61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B5BC-A73B-4ADA-BEA4-31A8E133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C1C1F-1826-4475-9A4C-4DDD2EAE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DF76A-5671-46B5-9256-E2DBF197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E884-8B3A-4852-9670-573FD9F8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C9A1-F998-4F4D-B566-C4F0B011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CB255-31F1-420A-B35A-7E0E8F9B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72E85-ADEB-422C-B8C9-F61D0569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A0C5B-B8E4-4DEE-9F4C-D308D694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D1198-53E0-41CB-8F23-3AC3450D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3429C-5899-4CAF-9B9D-0087F01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0C3E-2C01-4FFE-810C-7249CF7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04A1D-3E26-4B8F-B31D-7D58DD7F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46F67-47A9-4EAF-A383-89B95E7C8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01964-D5A3-4C91-AF2A-D60D8D85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3026E-F630-4BFC-A6B1-EFD59C4B4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1163C-FFA6-44AD-9F95-F2CDEC36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9051C-027F-4FDC-B483-A758AA64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43846-15CE-4EC7-A439-F4822343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6949-066E-4F5D-B950-2C17744E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F6C93-B400-4740-8D7F-D94FDAD1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F0606-EB7D-4F80-9606-1A44E07A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8C9D1-78AF-41B9-B234-4E9B5204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E3D30-9C49-47BC-B290-75EE985D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0576A-45C5-46A4-804C-499733A2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BBB3D-F2DF-43FF-BF61-388907FB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4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9882-EAA3-4959-904F-3A0D7F5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18EC-F157-41A1-972A-7105A5A9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F84D8-6ACA-4132-A5F8-A1953B20B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2EA1-BA26-41FE-96D5-531686AD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32B2B-DDE5-4D2A-9A92-0396AD77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91BBC-2F76-4E04-8A96-41DF33E5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7924-26D6-468D-AAE4-81C4DC4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9D25B-19BD-497A-B925-1F57B3875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32AFF-18BC-4345-BE4F-ECC3380D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4749A-A0C1-4144-A4B3-476321DA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53FD9-869D-4F17-8647-B43DB561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88B25-4414-438A-AEBD-CA5A1330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F41E7-26F4-48B3-8BA9-DCC3BE95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66D4C-D428-4A16-B20C-9B053F97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04F1-FFE7-49F1-B3EA-FFFCBDEB6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17B2-DE57-4FD2-820C-A718C64D416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4919-4401-492B-A4F5-FFC481C3E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6058-75A4-4991-9513-8AF3A92D2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77B83-5BA8-3B43-B980-D01ABD9D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5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6242AC-A026-0B41-AB68-ADB1898AA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62E4E-9131-4BE2-BF5C-D8DDFBE31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694" y="431538"/>
            <a:ext cx="4595306" cy="609156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Advent II – Peace</a:t>
            </a:r>
          </a:p>
        </p:txBody>
      </p:sp>
    </p:spTree>
    <p:extLst>
      <p:ext uri="{BB962C8B-B14F-4D97-AF65-F5344CB8AC3E}">
        <p14:creationId xmlns:p14="http://schemas.microsoft.com/office/powerpoint/2010/main" val="309968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A2DB24B-69F1-1E4B-8A91-2E6F9EC1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7" y="428625"/>
            <a:ext cx="11565330" cy="60007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Lighting of the Second Advent Candle and Confession of Brokenness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		Conflict convulses the nations. Where is the peaceable 			realm?</a:t>
            </a:r>
          </a:p>
          <a:p>
            <a:pPr marL="0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Borne in the most unexpected of hands.</a:t>
            </a:r>
          </a:p>
          <a:p>
            <a:pPr marL="0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Conflict tears at our nation. Where is the peaceable realm?</a:t>
            </a:r>
          </a:p>
          <a:p>
            <a:pPr marL="0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Borne into our midst when we least expect it.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B39A69B-0ACD-644F-8E7E-091D34D4D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799849"/>
            <a:ext cx="11363325" cy="52583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Conflict rips at our homes and at our hearts. Where is the 			peaceable realm?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Borne in the heart of one with a heart like ours.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Denial, distraction, silence, acquiescence—false peace is 		offered at every turn. Where is the realm of true peace?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Borne in the person of one we didn’t know we needed.</a:t>
            </a:r>
          </a:p>
        </p:txBody>
      </p:sp>
    </p:spTree>
    <p:extLst>
      <p:ext uri="{BB962C8B-B14F-4D97-AF65-F5344CB8AC3E}">
        <p14:creationId xmlns:p14="http://schemas.microsoft.com/office/powerpoint/2010/main" val="38402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9A7062A-6A5D-554A-B3E0-BAC5E5953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415324"/>
            <a:ext cx="11363325" cy="5143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Desire of Nations, Glory of Heaven, Light of the World: You 		are our peace, you are our light.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We don’t know the hour of your coming,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So until then, let us be the peace and the light.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See us shining, and come.</a:t>
            </a: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(The second candle is lit. Silence is kept.)</a:t>
            </a:r>
          </a:p>
          <a:p>
            <a:pPr marL="0" indent="0">
              <a:buNone/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Like calls to like. Deep calls to deep. After shadow, light.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Deep calls to deep. Like calls to like. After shadow, 			light.</a:t>
            </a:r>
          </a:p>
        </p:txBody>
      </p:sp>
    </p:spTree>
    <p:extLst>
      <p:ext uri="{BB962C8B-B14F-4D97-AF65-F5344CB8AC3E}">
        <p14:creationId xmlns:p14="http://schemas.microsoft.com/office/powerpoint/2010/main" val="394687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30800C-5C16-7243-B625-8976F98FF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5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260</Words>
  <Application>Microsoft Macintosh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Kristen ITC</vt:lpstr>
      <vt:lpstr>Office Theme</vt:lpstr>
      <vt:lpstr>PowerPoint Presentation</vt:lpstr>
      <vt:lpstr>Advent II – Peace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I – Hope</dc:title>
  <dc:creator>Susan Faulstick</dc:creator>
  <cp:lastModifiedBy>Steven Rivera</cp:lastModifiedBy>
  <cp:revision>40</cp:revision>
  <dcterms:created xsi:type="dcterms:W3CDTF">2017-10-10T18:36:55Z</dcterms:created>
  <dcterms:modified xsi:type="dcterms:W3CDTF">2019-11-13T19:47:59Z</dcterms:modified>
</cp:coreProperties>
</file>